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73" r:id="rId11"/>
    <p:sldId id="271" r:id="rId12"/>
    <p:sldId id="272" r:id="rId13"/>
    <p:sldId id="522" r:id="rId14"/>
    <p:sldId id="341" r:id="rId15"/>
    <p:sldId id="274" r:id="rId16"/>
    <p:sldId id="275" r:id="rId17"/>
    <p:sldId id="260" r:id="rId18"/>
    <p:sldId id="280" r:id="rId19"/>
    <p:sldId id="276" r:id="rId20"/>
    <p:sldId id="277" r:id="rId21"/>
    <p:sldId id="278" r:id="rId22"/>
    <p:sldId id="279" r:id="rId23"/>
    <p:sldId id="282" r:id="rId24"/>
    <p:sldId id="283" r:id="rId25"/>
    <p:sldId id="285" r:id="rId26"/>
    <p:sldId id="333" r:id="rId27"/>
  </p:sldIdLst>
  <p:sldSz cx="12192000" cy="6858000"/>
  <p:notesSz cx="6858000" cy="9144000"/>
  <p:defaultTextStyle>
    <a:defPPr>
      <a:defRPr lang="en-V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7FA2B-5574-480E-B782-D7150ACF22C8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VI"/>
        </a:p>
      </dgm:t>
    </dgm:pt>
    <dgm:pt modelId="{55FAF3D3-1DA3-4A3D-AD04-0A84A45B3398}">
      <dgm:prSet phldrT="[Văn bản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A8F8E-22B0-4BC2-A641-B887D294AEAC}" type="parTrans" cxnId="{811566A0-D020-4F07-9617-826EB3422A2C}">
      <dgm:prSet/>
      <dgm:spPr/>
      <dgm:t>
        <a:bodyPr/>
        <a:lstStyle/>
        <a:p>
          <a:endParaRPr lang="en-VI"/>
        </a:p>
      </dgm:t>
    </dgm:pt>
    <dgm:pt modelId="{3655721B-149F-48F4-B7D8-279CAE0DCBE2}" type="sibTrans" cxnId="{811566A0-D020-4F07-9617-826EB3422A2C}">
      <dgm:prSet/>
      <dgm:spPr/>
      <dgm:t>
        <a:bodyPr/>
        <a:lstStyle/>
        <a:p>
          <a:endParaRPr lang="en-VI"/>
        </a:p>
      </dgm:t>
    </dgm:pt>
    <dgm:pt modelId="{8F2AFF6F-9701-4F04-9762-E78316EB918E}">
      <dgm:prSet phldrT="[Văn bản]" custT="1"/>
      <dgm:spPr/>
      <dgm:t>
        <a:bodyPr/>
        <a:lstStyle/>
        <a:p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4, 5</a:t>
          </a:r>
          <a:endParaRPr lang="en-VI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AE1C2-81B7-4EA7-AC6A-8B47ED53FBDF}" type="parTrans" cxnId="{0F8A9916-08FC-4A7A-A912-27B558CA723F}">
      <dgm:prSet/>
      <dgm:spPr/>
      <dgm:t>
        <a:bodyPr/>
        <a:lstStyle/>
        <a:p>
          <a:endParaRPr lang="en-VI"/>
        </a:p>
      </dgm:t>
    </dgm:pt>
    <dgm:pt modelId="{9BC60C52-86E9-4A72-899D-4EB00CFB8574}" type="sibTrans" cxnId="{0F8A9916-08FC-4A7A-A912-27B558CA723F}">
      <dgm:prSet/>
      <dgm:spPr/>
      <dgm:t>
        <a:bodyPr/>
        <a:lstStyle/>
        <a:p>
          <a:endParaRPr lang="en-VI"/>
        </a:p>
      </dgm:t>
    </dgm:pt>
    <dgm:pt modelId="{3166CA70-6876-4C50-80E5-A94BF4AF9FC7}">
      <dgm:prSet phldrT="[Văn bản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TT30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F8746-047B-4454-8720-AD1000CDCAF7}" type="parTrans" cxnId="{3EF0F4CF-CE14-41C6-B32B-BFCE41036268}">
      <dgm:prSet/>
      <dgm:spPr/>
      <dgm:t>
        <a:bodyPr/>
        <a:lstStyle/>
        <a:p>
          <a:endParaRPr lang="en-VI"/>
        </a:p>
      </dgm:t>
    </dgm:pt>
    <dgm:pt modelId="{A3BC2761-60BD-4CBD-BA38-1F2F67DE7001}" type="sibTrans" cxnId="{3EF0F4CF-CE14-41C6-B32B-BFCE41036268}">
      <dgm:prSet/>
      <dgm:spPr/>
      <dgm:t>
        <a:bodyPr/>
        <a:lstStyle/>
        <a:p>
          <a:endParaRPr lang="en-VI"/>
        </a:p>
      </dgm:t>
    </dgm:pt>
    <dgm:pt modelId="{FFAF0616-EAF4-402A-8F77-502178262ED2}">
      <dgm:prSet phldrT="[Văn bản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TT22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FF51F-A8F3-45FC-8AFA-F3517350D6B5}" type="parTrans" cxnId="{FB2FBEA6-8C9D-4B3D-A33A-CB58A020EB44}">
      <dgm:prSet/>
      <dgm:spPr/>
      <dgm:t>
        <a:bodyPr/>
        <a:lstStyle/>
        <a:p>
          <a:endParaRPr lang="en-VI"/>
        </a:p>
      </dgm:t>
    </dgm:pt>
    <dgm:pt modelId="{435B2359-CD20-480B-8D32-1F0E3EC39B30}" type="sibTrans" cxnId="{FB2FBEA6-8C9D-4B3D-A33A-CB58A020EB44}">
      <dgm:prSet/>
      <dgm:spPr/>
      <dgm:t>
        <a:bodyPr/>
        <a:lstStyle/>
        <a:p>
          <a:endParaRPr lang="en-VI"/>
        </a:p>
      </dgm:t>
    </dgm:pt>
    <dgm:pt modelId="{CFDDFB11-D3A2-46B6-8116-5936AC127773}">
      <dgm:prSet phldrT="[Văn bản]" custT="1"/>
      <dgm:spPr/>
      <dgm:t>
        <a:bodyPr/>
        <a:lstStyle/>
        <a:p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1, 2, 3</a:t>
          </a:r>
          <a:endParaRPr lang="en-VI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0CFED-506A-4F8F-B010-CC0A3775463F}" type="parTrans" cxnId="{9E9091A8-316A-46A4-9F25-E7AF2BF5CDE6}">
      <dgm:prSet/>
      <dgm:spPr/>
      <dgm:t>
        <a:bodyPr/>
        <a:lstStyle/>
        <a:p>
          <a:endParaRPr lang="en-VI"/>
        </a:p>
      </dgm:t>
    </dgm:pt>
    <dgm:pt modelId="{5FE912A7-3B18-41F9-BB30-C4440E470B38}" type="sibTrans" cxnId="{9E9091A8-316A-46A4-9F25-E7AF2BF5CDE6}">
      <dgm:prSet/>
      <dgm:spPr/>
      <dgm:t>
        <a:bodyPr/>
        <a:lstStyle/>
        <a:p>
          <a:endParaRPr lang="en-VI"/>
        </a:p>
      </dgm:t>
    </dgm:pt>
    <dgm:pt modelId="{2FBEEAA4-B442-41BB-BD7D-89ED6FEEE7CF}">
      <dgm:prSet phldrT="[Văn bản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TT27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31C55-B890-40EA-8928-265F6DED4758}" type="parTrans" cxnId="{6D4BB4F1-B629-4BE6-B4D7-66FBB1C67D91}">
      <dgm:prSet/>
      <dgm:spPr/>
      <dgm:t>
        <a:bodyPr/>
        <a:lstStyle/>
        <a:p>
          <a:endParaRPr lang="en-VI"/>
        </a:p>
      </dgm:t>
    </dgm:pt>
    <dgm:pt modelId="{CC535BCB-B8A3-4086-B7CB-C5846A72ADF7}" type="sibTrans" cxnId="{6D4BB4F1-B629-4BE6-B4D7-66FBB1C67D91}">
      <dgm:prSet/>
      <dgm:spPr/>
      <dgm:t>
        <a:bodyPr/>
        <a:lstStyle/>
        <a:p>
          <a:endParaRPr lang="en-VI"/>
        </a:p>
      </dgm:t>
    </dgm:pt>
    <dgm:pt modelId="{059DD776-19F5-4C12-A885-6B8F3C21E84F}" type="pres">
      <dgm:prSet presAssocID="{24C7FA2B-5574-480E-B782-D7150ACF22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90A782-AA43-416C-8F8F-CB462193CB27}" type="pres">
      <dgm:prSet presAssocID="{55FAF3D3-1DA3-4A3D-AD04-0A84A45B3398}" presName="hierRoot1" presStyleCnt="0"/>
      <dgm:spPr/>
    </dgm:pt>
    <dgm:pt modelId="{4841F68F-48F2-4D53-B8B3-367CAFB853D3}" type="pres">
      <dgm:prSet presAssocID="{55FAF3D3-1DA3-4A3D-AD04-0A84A45B3398}" presName="composite" presStyleCnt="0"/>
      <dgm:spPr/>
    </dgm:pt>
    <dgm:pt modelId="{BE7003B8-F7C1-4D23-867D-29AA012E8D4A}" type="pres">
      <dgm:prSet presAssocID="{55FAF3D3-1DA3-4A3D-AD04-0A84A45B3398}" presName="background" presStyleLbl="node0" presStyleIdx="0" presStyleCnt="1"/>
      <dgm:spPr/>
    </dgm:pt>
    <dgm:pt modelId="{18684ACA-936E-4888-9186-CED81A359BF8}" type="pres">
      <dgm:prSet presAssocID="{55FAF3D3-1DA3-4A3D-AD04-0A84A45B3398}" presName="text" presStyleLbl="fgAcc0" presStyleIdx="0" presStyleCnt="1">
        <dgm:presLayoutVars>
          <dgm:chPref val="3"/>
        </dgm:presLayoutVars>
      </dgm:prSet>
      <dgm:spPr/>
    </dgm:pt>
    <dgm:pt modelId="{7B3F86E6-99C5-4B97-800F-359142A1C3E9}" type="pres">
      <dgm:prSet presAssocID="{55FAF3D3-1DA3-4A3D-AD04-0A84A45B3398}" presName="hierChild2" presStyleCnt="0"/>
      <dgm:spPr/>
    </dgm:pt>
    <dgm:pt modelId="{9C74B78C-08B1-445A-B061-272161DBE605}" type="pres">
      <dgm:prSet presAssocID="{AC0AE1C2-81B7-4EA7-AC6A-8B47ED53FBDF}" presName="Name10" presStyleLbl="parChTrans1D2" presStyleIdx="0" presStyleCnt="2"/>
      <dgm:spPr/>
    </dgm:pt>
    <dgm:pt modelId="{651712F1-3983-4FA8-8F9D-4259EDEC015B}" type="pres">
      <dgm:prSet presAssocID="{8F2AFF6F-9701-4F04-9762-E78316EB918E}" presName="hierRoot2" presStyleCnt="0"/>
      <dgm:spPr/>
    </dgm:pt>
    <dgm:pt modelId="{E00E659D-FD30-4CFC-9823-9EC69497FB36}" type="pres">
      <dgm:prSet presAssocID="{8F2AFF6F-9701-4F04-9762-E78316EB918E}" presName="composite2" presStyleCnt="0"/>
      <dgm:spPr/>
    </dgm:pt>
    <dgm:pt modelId="{54121566-75D9-4CEF-B8F5-DF54F2C3F269}" type="pres">
      <dgm:prSet presAssocID="{8F2AFF6F-9701-4F04-9762-E78316EB918E}" presName="background2" presStyleLbl="node2" presStyleIdx="0" presStyleCnt="2"/>
      <dgm:spPr/>
    </dgm:pt>
    <dgm:pt modelId="{0F4E643F-A5B7-4A1E-9243-A214E9EE9C45}" type="pres">
      <dgm:prSet presAssocID="{8F2AFF6F-9701-4F04-9762-E78316EB918E}" presName="text2" presStyleLbl="fgAcc2" presStyleIdx="0" presStyleCnt="2">
        <dgm:presLayoutVars>
          <dgm:chPref val="3"/>
        </dgm:presLayoutVars>
      </dgm:prSet>
      <dgm:spPr/>
    </dgm:pt>
    <dgm:pt modelId="{C9E79C03-9DF0-4A13-BA1B-86A771EBE919}" type="pres">
      <dgm:prSet presAssocID="{8F2AFF6F-9701-4F04-9762-E78316EB918E}" presName="hierChild3" presStyleCnt="0"/>
      <dgm:spPr/>
    </dgm:pt>
    <dgm:pt modelId="{DE53F248-24AE-4DA9-9734-58A7307D28EA}" type="pres">
      <dgm:prSet presAssocID="{F68F8746-047B-4454-8720-AD1000CDCAF7}" presName="Name17" presStyleLbl="parChTrans1D3" presStyleIdx="0" presStyleCnt="3"/>
      <dgm:spPr/>
    </dgm:pt>
    <dgm:pt modelId="{D29B1783-89A2-48B8-A484-F189E7703DE1}" type="pres">
      <dgm:prSet presAssocID="{3166CA70-6876-4C50-80E5-A94BF4AF9FC7}" presName="hierRoot3" presStyleCnt="0"/>
      <dgm:spPr/>
    </dgm:pt>
    <dgm:pt modelId="{D0FEB279-71C0-4F01-A1B0-29662C6026A1}" type="pres">
      <dgm:prSet presAssocID="{3166CA70-6876-4C50-80E5-A94BF4AF9FC7}" presName="composite3" presStyleCnt="0"/>
      <dgm:spPr/>
    </dgm:pt>
    <dgm:pt modelId="{B01AF590-7168-4E68-9A08-BD040DCDE8EF}" type="pres">
      <dgm:prSet presAssocID="{3166CA70-6876-4C50-80E5-A94BF4AF9FC7}" presName="background3" presStyleLbl="node3" presStyleIdx="0" presStyleCnt="3"/>
      <dgm:spPr/>
    </dgm:pt>
    <dgm:pt modelId="{EB427D6B-95B4-474E-99F3-6686CAA4AD1F}" type="pres">
      <dgm:prSet presAssocID="{3166CA70-6876-4C50-80E5-A94BF4AF9FC7}" presName="text3" presStyleLbl="fgAcc3" presStyleIdx="0" presStyleCnt="3">
        <dgm:presLayoutVars>
          <dgm:chPref val="3"/>
        </dgm:presLayoutVars>
      </dgm:prSet>
      <dgm:spPr/>
    </dgm:pt>
    <dgm:pt modelId="{AF9A0903-8C53-4BCF-9656-1A0E6258188E}" type="pres">
      <dgm:prSet presAssocID="{3166CA70-6876-4C50-80E5-A94BF4AF9FC7}" presName="hierChild4" presStyleCnt="0"/>
      <dgm:spPr/>
    </dgm:pt>
    <dgm:pt modelId="{043AE6F0-EE97-4221-A2EA-47EA3468C39C}" type="pres">
      <dgm:prSet presAssocID="{2FCFF51F-A8F3-45FC-8AFA-F3517350D6B5}" presName="Name17" presStyleLbl="parChTrans1D3" presStyleIdx="1" presStyleCnt="3"/>
      <dgm:spPr/>
    </dgm:pt>
    <dgm:pt modelId="{4B3E7029-8866-4850-9BB1-1D8F3B0307CE}" type="pres">
      <dgm:prSet presAssocID="{FFAF0616-EAF4-402A-8F77-502178262ED2}" presName="hierRoot3" presStyleCnt="0"/>
      <dgm:spPr/>
    </dgm:pt>
    <dgm:pt modelId="{816DB7D0-623A-40F4-90FE-D4624E588F1D}" type="pres">
      <dgm:prSet presAssocID="{FFAF0616-EAF4-402A-8F77-502178262ED2}" presName="composite3" presStyleCnt="0"/>
      <dgm:spPr/>
    </dgm:pt>
    <dgm:pt modelId="{02A029A6-9D70-46D6-9DBD-8C136AB1073E}" type="pres">
      <dgm:prSet presAssocID="{FFAF0616-EAF4-402A-8F77-502178262ED2}" presName="background3" presStyleLbl="node3" presStyleIdx="1" presStyleCnt="3"/>
      <dgm:spPr/>
    </dgm:pt>
    <dgm:pt modelId="{64B043CE-F308-4496-B2E5-3D3597332957}" type="pres">
      <dgm:prSet presAssocID="{FFAF0616-EAF4-402A-8F77-502178262ED2}" presName="text3" presStyleLbl="fgAcc3" presStyleIdx="1" presStyleCnt="3">
        <dgm:presLayoutVars>
          <dgm:chPref val="3"/>
        </dgm:presLayoutVars>
      </dgm:prSet>
      <dgm:spPr/>
    </dgm:pt>
    <dgm:pt modelId="{F53AC6B3-7CB6-4487-A498-710409AEDFFE}" type="pres">
      <dgm:prSet presAssocID="{FFAF0616-EAF4-402A-8F77-502178262ED2}" presName="hierChild4" presStyleCnt="0"/>
      <dgm:spPr/>
    </dgm:pt>
    <dgm:pt modelId="{41DEA95F-F1C3-4EE8-8262-0B5FA5E5B136}" type="pres">
      <dgm:prSet presAssocID="{9EB0CFED-506A-4F8F-B010-CC0A3775463F}" presName="Name10" presStyleLbl="parChTrans1D2" presStyleIdx="1" presStyleCnt="2"/>
      <dgm:spPr/>
    </dgm:pt>
    <dgm:pt modelId="{228EE95E-6A14-4DF0-9A90-F9CECA81386B}" type="pres">
      <dgm:prSet presAssocID="{CFDDFB11-D3A2-46B6-8116-5936AC127773}" presName="hierRoot2" presStyleCnt="0"/>
      <dgm:spPr/>
    </dgm:pt>
    <dgm:pt modelId="{F96FD83B-6CF0-4285-9F0E-B81C469A4860}" type="pres">
      <dgm:prSet presAssocID="{CFDDFB11-D3A2-46B6-8116-5936AC127773}" presName="composite2" presStyleCnt="0"/>
      <dgm:spPr/>
    </dgm:pt>
    <dgm:pt modelId="{7CE3FDB1-17CC-4264-82CA-27F4C1161E72}" type="pres">
      <dgm:prSet presAssocID="{CFDDFB11-D3A2-46B6-8116-5936AC127773}" presName="background2" presStyleLbl="node2" presStyleIdx="1" presStyleCnt="2"/>
      <dgm:spPr/>
    </dgm:pt>
    <dgm:pt modelId="{CD1187AA-E9CB-4317-AE75-6D7E991C8C39}" type="pres">
      <dgm:prSet presAssocID="{CFDDFB11-D3A2-46B6-8116-5936AC127773}" presName="text2" presStyleLbl="fgAcc2" presStyleIdx="1" presStyleCnt="2" custScaleX="125360">
        <dgm:presLayoutVars>
          <dgm:chPref val="3"/>
        </dgm:presLayoutVars>
      </dgm:prSet>
      <dgm:spPr/>
    </dgm:pt>
    <dgm:pt modelId="{9DB41576-81E1-41ED-B9BF-75353261F0B4}" type="pres">
      <dgm:prSet presAssocID="{CFDDFB11-D3A2-46B6-8116-5936AC127773}" presName="hierChild3" presStyleCnt="0"/>
      <dgm:spPr/>
    </dgm:pt>
    <dgm:pt modelId="{3B54B63D-5894-4E91-9B00-EEB232B58098}" type="pres">
      <dgm:prSet presAssocID="{5BF31C55-B890-40EA-8928-265F6DED4758}" presName="Name17" presStyleLbl="parChTrans1D3" presStyleIdx="2" presStyleCnt="3"/>
      <dgm:spPr/>
    </dgm:pt>
    <dgm:pt modelId="{2B0F6575-99C9-41B6-B63A-7D7730ECE147}" type="pres">
      <dgm:prSet presAssocID="{2FBEEAA4-B442-41BB-BD7D-89ED6FEEE7CF}" presName="hierRoot3" presStyleCnt="0"/>
      <dgm:spPr/>
    </dgm:pt>
    <dgm:pt modelId="{12FB0EFA-E50D-4112-9294-8CFA786D943C}" type="pres">
      <dgm:prSet presAssocID="{2FBEEAA4-B442-41BB-BD7D-89ED6FEEE7CF}" presName="composite3" presStyleCnt="0"/>
      <dgm:spPr/>
    </dgm:pt>
    <dgm:pt modelId="{75AEC9C4-2DD9-49F9-B82F-B8C070EB8B11}" type="pres">
      <dgm:prSet presAssocID="{2FBEEAA4-B442-41BB-BD7D-89ED6FEEE7CF}" presName="background3" presStyleLbl="node3" presStyleIdx="2" presStyleCnt="3"/>
      <dgm:spPr/>
    </dgm:pt>
    <dgm:pt modelId="{41A9D2F0-3CD8-458E-B705-9D8FB7A39E59}" type="pres">
      <dgm:prSet presAssocID="{2FBEEAA4-B442-41BB-BD7D-89ED6FEEE7CF}" presName="text3" presStyleLbl="fgAcc3" presStyleIdx="2" presStyleCnt="3">
        <dgm:presLayoutVars>
          <dgm:chPref val="3"/>
        </dgm:presLayoutVars>
      </dgm:prSet>
      <dgm:spPr/>
    </dgm:pt>
    <dgm:pt modelId="{07092E23-A3E0-4C72-99B8-B1D0B9FD6483}" type="pres">
      <dgm:prSet presAssocID="{2FBEEAA4-B442-41BB-BD7D-89ED6FEEE7CF}" presName="hierChild4" presStyleCnt="0"/>
      <dgm:spPr/>
    </dgm:pt>
  </dgm:ptLst>
  <dgm:cxnLst>
    <dgm:cxn modelId="{0F8A9916-08FC-4A7A-A912-27B558CA723F}" srcId="{55FAF3D3-1DA3-4A3D-AD04-0A84A45B3398}" destId="{8F2AFF6F-9701-4F04-9762-E78316EB918E}" srcOrd="0" destOrd="0" parTransId="{AC0AE1C2-81B7-4EA7-AC6A-8B47ED53FBDF}" sibTransId="{9BC60C52-86E9-4A72-899D-4EB00CFB8574}"/>
    <dgm:cxn modelId="{15B39E1D-9A15-4227-980A-A6007B6407DF}" type="presOf" srcId="{2FBEEAA4-B442-41BB-BD7D-89ED6FEEE7CF}" destId="{41A9D2F0-3CD8-458E-B705-9D8FB7A39E59}" srcOrd="0" destOrd="0" presId="urn:microsoft.com/office/officeart/2005/8/layout/hierarchy1"/>
    <dgm:cxn modelId="{242B5422-9979-4372-B152-905CED9019AC}" type="presOf" srcId="{9EB0CFED-506A-4F8F-B010-CC0A3775463F}" destId="{41DEA95F-F1C3-4EE8-8262-0B5FA5E5B136}" srcOrd="0" destOrd="0" presId="urn:microsoft.com/office/officeart/2005/8/layout/hierarchy1"/>
    <dgm:cxn modelId="{5F66A029-3AAF-49F8-8D20-06C1A229571F}" type="presOf" srcId="{2FCFF51F-A8F3-45FC-8AFA-F3517350D6B5}" destId="{043AE6F0-EE97-4221-A2EA-47EA3468C39C}" srcOrd="0" destOrd="0" presId="urn:microsoft.com/office/officeart/2005/8/layout/hierarchy1"/>
    <dgm:cxn modelId="{69F1DC31-64BE-4417-A44C-5A72D4FF6FDD}" type="presOf" srcId="{55FAF3D3-1DA3-4A3D-AD04-0A84A45B3398}" destId="{18684ACA-936E-4888-9186-CED81A359BF8}" srcOrd="0" destOrd="0" presId="urn:microsoft.com/office/officeart/2005/8/layout/hierarchy1"/>
    <dgm:cxn modelId="{8F2E114B-3A62-43AD-AFF7-2713F9DBCB4D}" type="presOf" srcId="{CFDDFB11-D3A2-46B6-8116-5936AC127773}" destId="{CD1187AA-E9CB-4317-AE75-6D7E991C8C39}" srcOrd="0" destOrd="0" presId="urn:microsoft.com/office/officeart/2005/8/layout/hierarchy1"/>
    <dgm:cxn modelId="{5A1BC970-13EF-410F-9F6D-9739ABC1F337}" type="presOf" srcId="{3166CA70-6876-4C50-80E5-A94BF4AF9FC7}" destId="{EB427D6B-95B4-474E-99F3-6686CAA4AD1F}" srcOrd="0" destOrd="0" presId="urn:microsoft.com/office/officeart/2005/8/layout/hierarchy1"/>
    <dgm:cxn modelId="{360FCA51-FB50-4C67-9041-43AB1F0D7A7D}" type="presOf" srcId="{5BF31C55-B890-40EA-8928-265F6DED4758}" destId="{3B54B63D-5894-4E91-9B00-EEB232B58098}" srcOrd="0" destOrd="0" presId="urn:microsoft.com/office/officeart/2005/8/layout/hierarchy1"/>
    <dgm:cxn modelId="{811566A0-D020-4F07-9617-826EB3422A2C}" srcId="{24C7FA2B-5574-480E-B782-D7150ACF22C8}" destId="{55FAF3D3-1DA3-4A3D-AD04-0A84A45B3398}" srcOrd="0" destOrd="0" parTransId="{F8EA8F8E-22B0-4BC2-A641-B887D294AEAC}" sibTransId="{3655721B-149F-48F4-B7D8-279CAE0DCBE2}"/>
    <dgm:cxn modelId="{FB2FBEA6-8C9D-4B3D-A33A-CB58A020EB44}" srcId="{8F2AFF6F-9701-4F04-9762-E78316EB918E}" destId="{FFAF0616-EAF4-402A-8F77-502178262ED2}" srcOrd="1" destOrd="0" parTransId="{2FCFF51F-A8F3-45FC-8AFA-F3517350D6B5}" sibTransId="{435B2359-CD20-480B-8D32-1F0E3EC39B30}"/>
    <dgm:cxn modelId="{9E9091A8-316A-46A4-9F25-E7AF2BF5CDE6}" srcId="{55FAF3D3-1DA3-4A3D-AD04-0A84A45B3398}" destId="{CFDDFB11-D3A2-46B6-8116-5936AC127773}" srcOrd="1" destOrd="0" parTransId="{9EB0CFED-506A-4F8F-B010-CC0A3775463F}" sibTransId="{5FE912A7-3B18-41F9-BB30-C4440E470B38}"/>
    <dgm:cxn modelId="{A6A1F4A8-38AF-4A12-82C9-9AE7A9308D9B}" type="presOf" srcId="{24C7FA2B-5574-480E-B782-D7150ACF22C8}" destId="{059DD776-19F5-4C12-A885-6B8F3C21E84F}" srcOrd="0" destOrd="0" presId="urn:microsoft.com/office/officeart/2005/8/layout/hierarchy1"/>
    <dgm:cxn modelId="{3EF0F4CF-CE14-41C6-B32B-BFCE41036268}" srcId="{8F2AFF6F-9701-4F04-9762-E78316EB918E}" destId="{3166CA70-6876-4C50-80E5-A94BF4AF9FC7}" srcOrd="0" destOrd="0" parTransId="{F68F8746-047B-4454-8720-AD1000CDCAF7}" sibTransId="{A3BC2761-60BD-4CBD-BA38-1F2F67DE7001}"/>
    <dgm:cxn modelId="{A02A2AD3-5FED-41AA-8480-F737D93A7655}" type="presOf" srcId="{AC0AE1C2-81B7-4EA7-AC6A-8B47ED53FBDF}" destId="{9C74B78C-08B1-445A-B061-272161DBE605}" srcOrd="0" destOrd="0" presId="urn:microsoft.com/office/officeart/2005/8/layout/hierarchy1"/>
    <dgm:cxn modelId="{E727C8D7-C1D6-4D58-9685-135C00397727}" type="presOf" srcId="{F68F8746-047B-4454-8720-AD1000CDCAF7}" destId="{DE53F248-24AE-4DA9-9734-58A7307D28EA}" srcOrd="0" destOrd="0" presId="urn:microsoft.com/office/officeart/2005/8/layout/hierarchy1"/>
    <dgm:cxn modelId="{553AFBEF-CC84-468E-BA93-336803BBA8A8}" type="presOf" srcId="{8F2AFF6F-9701-4F04-9762-E78316EB918E}" destId="{0F4E643F-A5B7-4A1E-9243-A214E9EE9C45}" srcOrd="0" destOrd="0" presId="urn:microsoft.com/office/officeart/2005/8/layout/hierarchy1"/>
    <dgm:cxn modelId="{6D4BB4F1-B629-4BE6-B4D7-66FBB1C67D91}" srcId="{CFDDFB11-D3A2-46B6-8116-5936AC127773}" destId="{2FBEEAA4-B442-41BB-BD7D-89ED6FEEE7CF}" srcOrd="0" destOrd="0" parTransId="{5BF31C55-B890-40EA-8928-265F6DED4758}" sibTransId="{CC535BCB-B8A3-4086-B7CB-C5846A72ADF7}"/>
    <dgm:cxn modelId="{FC1FB6F9-1214-47AD-A94A-802C5CEBA4E9}" type="presOf" srcId="{FFAF0616-EAF4-402A-8F77-502178262ED2}" destId="{64B043CE-F308-4496-B2E5-3D3597332957}" srcOrd="0" destOrd="0" presId="urn:microsoft.com/office/officeart/2005/8/layout/hierarchy1"/>
    <dgm:cxn modelId="{086CE5EA-8436-4AD6-9F75-D94AFE96FC73}" type="presParOf" srcId="{059DD776-19F5-4C12-A885-6B8F3C21E84F}" destId="{A890A782-AA43-416C-8F8F-CB462193CB27}" srcOrd="0" destOrd="0" presId="urn:microsoft.com/office/officeart/2005/8/layout/hierarchy1"/>
    <dgm:cxn modelId="{4318A3C6-0E31-46C4-8755-5FEFC9893128}" type="presParOf" srcId="{A890A782-AA43-416C-8F8F-CB462193CB27}" destId="{4841F68F-48F2-4D53-B8B3-367CAFB853D3}" srcOrd="0" destOrd="0" presId="urn:microsoft.com/office/officeart/2005/8/layout/hierarchy1"/>
    <dgm:cxn modelId="{660CA76E-6ED2-442A-A2AC-C7F7C0DB2F59}" type="presParOf" srcId="{4841F68F-48F2-4D53-B8B3-367CAFB853D3}" destId="{BE7003B8-F7C1-4D23-867D-29AA012E8D4A}" srcOrd="0" destOrd="0" presId="urn:microsoft.com/office/officeart/2005/8/layout/hierarchy1"/>
    <dgm:cxn modelId="{4CB75BA6-444A-4BD6-AFD6-08D0D9B610C4}" type="presParOf" srcId="{4841F68F-48F2-4D53-B8B3-367CAFB853D3}" destId="{18684ACA-936E-4888-9186-CED81A359BF8}" srcOrd="1" destOrd="0" presId="urn:microsoft.com/office/officeart/2005/8/layout/hierarchy1"/>
    <dgm:cxn modelId="{C44AD500-9AC5-449A-8A2D-793CBC834536}" type="presParOf" srcId="{A890A782-AA43-416C-8F8F-CB462193CB27}" destId="{7B3F86E6-99C5-4B97-800F-359142A1C3E9}" srcOrd="1" destOrd="0" presId="urn:microsoft.com/office/officeart/2005/8/layout/hierarchy1"/>
    <dgm:cxn modelId="{D0593B77-FBB8-40FD-8F47-3EBED5BBF434}" type="presParOf" srcId="{7B3F86E6-99C5-4B97-800F-359142A1C3E9}" destId="{9C74B78C-08B1-445A-B061-272161DBE605}" srcOrd="0" destOrd="0" presId="urn:microsoft.com/office/officeart/2005/8/layout/hierarchy1"/>
    <dgm:cxn modelId="{BDE4F1A9-6B84-44D3-95D0-1A2D2E189B02}" type="presParOf" srcId="{7B3F86E6-99C5-4B97-800F-359142A1C3E9}" destId="{651712F1-3983-4FA8-8F9D-4259EDEC015B}" srcOrd="1" destOrd="0" presId="urn:microsoft.com/office/officeart/2005/8/layout/hierarchy1"/>
    <dgm:cxn modelId="{41F406E9-48A6-4C2F-BEE7-C30F1B7817FB}" type="presParOf" srcId="{651712F1-3983-4FA8-8F9D-4259EDEC015B}" destId="{E00E659D-FD30-4CFC-9823-9EC69497FB36}" srcOrd="0" destOrd="0" presId="urn:microsoft.com/office/officeart/2005/8/layout/hierarchy1"/>
    <dgm:cxn modelId="{49357AA6-6D6C-426E-B9FA-C3909D21414A}" type="presParOf" srcId="{E00E659D-FD30-4CFC-9823-9EC69497FB36}" destId="{54121566-75D9-4CEF-B8F5-DF54F2C3F269}" srcOrd="0" destOrd="0" presId="urn:microsoft.com/office/officeart/2005/8/layout/hierarchy1"/>
    <dgm:cxn modelId="{14A98586-F547-4DEE-9BA3-DC9A69F83990}" type="presParOf" srcId="{E00E659D-FD30-4CFC-9823-9EC69497FB36}" destId="{0F4E643F-A5B7-4A1E-9243-A214E9EE9C45}" srcOrd="1" destOrd="0" presId="urn:microsoft.com/office/officeart/2005/8/layout/hierarchy1"/>
    <dgm:cxn modelId="{BE1036DA-6884-421B-8DE5-1703664938B5}" type="presParOf" srcId="{651712F1-3983-4FA8-8F9D-4259EDEC015B}" destId="{C9E79C03-9DF0-4A13-BA1B-86A771EBE919}" srcOrd="1" destOrd="0" presId="urn:microsoft.com/office/officeart/2005/8/layout/hierarchy1"/>
    <dgm:cxn modelId="{C129DC8D-0C67-4E16-BBAF-64355ED06B71}" type="presParOf" srcId="{C9E79C03-9DF0-4A13-BA1B-86A771EBE919}" destId="{DE53F248-24AE-4DA9-9734-58A7307D28EA}" srcOrd="0" destOrd="0" presId="urn:microsoft.com/office/officeart/2005/8/layout/hierarchy1"/>
    <dgm:cxn modelId="{EF4DDFA3-E325-417A-960F-F2E2FB502973}" type="presParOf" srcId="{C9E79C03-9DF0-4A13-BA1B-86A771EBE919}" destId="{D29B1783-89A2-48B8-A484-F189E7703DE1}" srcOrd="1" destOrd="0" presId="urn:microsoft.com/office/officeart/2005/8/layout/hierarchy1"/>
    <dgm:cxn modelId="{B441507E-8F71-4BB4-B4D0-54C67D0B4E1E}" type="presParOf" srcId="{D29B1783-89A2-48B8-A484-F189E7703DE1}" destId="{D0FEB279-71C0-4F01-A1B0-29662C6026A1}" srcOrd="0" destOrd="0" presId="urn:microsoft.com/office/officeart/2005/8/layout/hierarchy1"/>
    <dgm:cxn modelId="{058A8ABD-6ADE-44F9-BE4B-02025CCE898F}" type="presParOf" srcId="{D0FEB279-71C0-4F01-A1B0-29662C6026A1}" destId="{B01AF590-7168-4E68-9A08-BD040DCDE8EF}" srcOrd="0" destOrd="0" presId="urn:microsoft.com/office/officeart/2005/8/layout/hierarchy1"/>
    <dgm:cxn modelId="{83D033BE-C1F0-4B70-8B4B-C518DF709367}" type="presParOf" srcId="{D0FEB279-71C0-4F01-A1B0-29662C6026A1}" destId="{EB427D6B-95B4-474E-99F3-6686CAA4AD1F}" srcOrd="1" destOrd="0" presId="urn:microsoft.com/office/officeart/2005/8/layout/hierarchy1"/>
    <dgm:cxn modelId="{C1033BAB-7BB5-4828-93BC-B248607977AA}" type="presParOf" srcId="{D29B1783-89A2-48B8-A484-F189E7703DE1}" destId="{AF9A0903-8C53-4BCF-9656-1A0E6258188E}" srcOrd="1" destOrd="0" presId="urn:microsoft.com/office/officeart/2005/8/layout/hierarchy1"/>
    <dgm:cxn modelId="{6BC181B4-0515-4BC5-9D7A-8C0CD9322B95}" type="presParOf" srcId="{C9E79C03-9DF0-4A13-BA1B-86A771EBE919}" destId="{043AE6F0-EE97-4221-A2EA-47EA3468C39C}" srcOrd="2" destOrd="0" presId="urn:microsoft.com/office/officeart/2005/8/layout/hierarchy1"/>
    <dgm:cxn modelId="{8B028DEC-8540-4BB1-B1C8-44128853CC75}" type="presParOf" srcId="{C9E79C03-9DF0-4A13-BA1B-86A771EBE919}" destId="{4B3E7029-8866-4850-9BB1-1D8F3B0307CE}" srcOrd="3" destOrd="0" presId="urn:microsoft.com/office/officeart/2005/8/layout/hierarchy1"/>
    <dgm:cxn modelId="{C21335A0-437D-4F57-AB8D-D976CD2F2D33}" type="presParOf" srcId="{4B3E7029-8866-4850-9BB1-1D8F3B0307CE}" destId="{816DB7D0-623A-40F4-90FE-D4624E588F1D}" srcOrd="0" destOrd="0" presId="urn:microsoft.com/office/officeart/2005/8/layout/hierarchy1"/>
    <dgm:cxn modelId="{43DCEDDA-13E6-4511-87EA-A90B012CA4B1}" type="presParOf" srcId="{816DB7D0-623A-40F4-90FE-D4624E588F1D}" destId="{02A029A6-9D70-46D6-9DBD-8C136AB1073E}" srcOrd="0" destOrd="0" presId="urn:microsoft.com/office/officeart/2005/8/layout/hierarchy1"/>
    <dgm:cxn modelId="{CF1CD326-3B1E-41AA-9E7A-EC815B6BD4B5}" type="presParOf" srcId="{816DB7D0-623A-40F4-90FE-D4624E588F1D}" destId="{64B043CE-F308-4496-B2E5-3D3597332957}" srcOrd="1" destOrd="0" presId="urn:microsoft.com/office/officeart/2005/8/layout/hierarchy1"/>
    <dgm:cxn modelId="{91970FD3-AE92-4EA2-9293-91C4C7A08DC4}" type="presParOf" srcId="{4B3E7029-8866-4850-9BB1-1D8F3B0307CE}" destId="{F53AC6B3-7CB6-4487-A498-710409AEDFFE}" srcOrd="1" destOrd="0" presId="urn:microsoft.com/office/officeart/2005/8/layout/hierarchy1"/>
    <dgm:cxn modelId="{D0F7D7D4-6403-4502-87AE-EEECEE11052D}" type="presParOf" srcId="{7B3F86E6-99C5-4B97-800F-359142A1C3E9}" destId="{41DEA95F-F1C3-4EE8-8262-0B5FA5E5B136}" srcOrd="2" destOrd="0" presId="urn:microsoft.com/office/officeart/2005/8/layout/hierarchy1"/>
    <dgm:cxn modelId="{0CA5CEDD-3D25-4347-8E37-406B5780C272}" type="presParOf" srcId="{7B3F86E6-99C5-4B97-800F-359142A1C3E9}" destId="{228EE95E-6A14-4DF0-9A90-F9CECA81386B}" srcOrd="3" destOrd="0" presId="urn:microsoft.com/office/officeart/2005/8/layout/hierarchy1"/>
    <dgm:cxn modelId="{1786F3E8-4E2F-4E31-BAEA-517E506E36A7}" type="presParOf" srcId="{228EE95E-6A14-4DF0-9A90-F9CECA81386B}" destId="{F96FD83B-6CF0-4285-9F0E-B81C469A4860}" srcOrd="0" destOrd="0" presId="urn:microsoft.com/office/officeart/2005/8/layout/hierarchy1"/>
    <dgm:cxn modelId="{0BFCC2A9-871B-4E74-ADEC-64E4368BCB51}" type="presParOf" srcId="{F96FD83B-6CF0-4285-9F0E-B81C469A4860}" destId="{7CE3FDB1-17CC-4264-82CA-27F4C1161E72}" srcOrd="0" destOrd="0" presId="urn:microsoft.com/office/officeart/2005/8/layout/hierarchy1"/>
    <dgm:cxn modelId="{2D72E893-32E6-458F-A962-3D5163716B9F}" type="presParOf" srcId="{F96FD83B-6CF0-4285-9F0E-B81C469A4860}" destId="{CD1187AA-E9CB-4317-AE75-6D7E991C8C39}" srcOrd="1" destOrd="0" presId="urn:microsoft.com/office/officeart/2005/8/layout/hierarchy1"/>
    <dgm:cxn modelId="{2630D27F-DB24-44BE-9BE7-4904BF71CC00}" type="presParOf" srcId="{228EE95E-6A14-4DF0-9A90-F9CECA81386B}" destId="{9DB41576-81E1-41ED-B9BF-75353261F0B4}" srcOrd="1" destOrd="0" presId="urn:microsoft.com/office/officeart/2005/8/layout/hierarchy1"/>
    <dgm:cxn modelId="{2A6893E7-A26D-42D8-BC05-30BB6A5EE8C2}" type="presParOf" srcId="{9DB41576-81E1-41ED-B9BF-75353261F0B4}" destId="{3B54B63D-5894-4E91-9B00-EEB232B58098}" srcOrd="0" destOrd="0" presId="urn:microsoft.com/office/officeart/2005/8/layout/hierarchy1"/>
    <dgm:cxn modelId="{845C2010-1323-4A7C-8574-21D808B68053}" type="presParOf" srcId="{9DB41576-81E1-41ED-B9BF-75353261F0B4}" destId="{2B0F6575-99C9-41B6-B63A-7D7730ECE147}" srcOrd="1" destOrd="0" presId="urn:microsoft.com/office/officeart/2005/8/layout/hierarchy1"/>
    <dgm:cxn modelId="{D72F0085-AB3B-4788-8321-28B38E3E72BD}" type="presParOf" srcId="{2B0F6575-99C9-41B6-B63A-7D7730ECE147}" destId="{12FB0EFA-E50D-4112-9294-8CFA786D943C}" srcOrd="0" destOrd="0" presId="urn:microsoft.com/office/officeart/2005/8/layout/hierarchy1"/>
    <dgm:cxn modelId="{5A650801-11D6-4108-88CF-9FD24ACFF963}" type="presParOf" srcId="{12FB0EFA-E50D-4112-9294-8CFA786D943C}" destId="{75AEC9C4-2DD9-49F9-B82F-B8C070EB8B11}" srcOrd="0" destOrd="0" presId="urn:microsoft.com/office/officeart/2005/8/layout/hierarchy1"/>
    <dgm:cxn modelId="{4C2DD836-5807-44B9-8B70-8CFF6B39BA3E}" type="presParOf" srcId="{12FB0EFA-E50D-4112-9294-8CFA786D943C}" destId="{41A9D2F0-3CD8-458E-B705-9D8FB7A39E59}" srcOrd="1" destOrd="0" presId="urn:microsoft.com/office/officeart/2005/8/layout/hierarchy1"/>
    <dgm:cxn modelId="{EDB3F3C9-6EAD-4352-8132-DF8F5A1D7C0B}" type="presParOf" srcId="{2B0F6575-99C9-41B6-B63A-7D7730ECE147}" destId="{07092E23-A3E0-4C72-99B8-B1D0B9FD64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7FA2B-5574-480E-B782-D7150ACF22C8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VI"/>
        </a:p>
      </dgm:t>
    </dgm:pt>
    <dgm:pt modelId="{55FAF3D3-1DA3-4A3D-AD04-0A84A45B3398}">
      <dgm:prSet phldrT="[Văn bản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A8F8E-22B0-4BC2-A641-B887D294AEAC}" type="parTrans" cxnId="{811566A0-D020-4F07-9617-826EB3422A2C}">
      <dgm:prSet/>
      <dgm:spPr/>
      <dgm:t>
        <a:bodyPr/>
        <a:lstStyle/>
        <a:p>
          <a:endParaRPr lang="en-VI"/>
        </a:p>
      </dgm:t>
    </dgm:pt>
    <dgm:pt modelId="{3655721B-149F-48F4-B7D8-279CAE0DCBE2}" type="sibTrans" cxnId="{811566A0-D020-4F07-9617-826EB3422A2C}">
      <dgm:prSet/>
      <dgm:spPr/>
      <dgm:t>
        <a:bodyPr/>
        <a:lstStyle/>
        <a:p>
          <a:endParaRPr lang="en-VI"/>
        </a:p>
      </dgm:t>
    </dgm:pt>
    <dgm:pt modelId="{8F2AFF6F-9701-4F04-9762-E78316EB918E}">
      <dgm:prSet phldrT="[Văn bản]" custT="1"/>
      <dgm:spPr/>
      <dgm:t>
        <a:bodyPr/>
        <a:lstStyle/>
        <a:p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xuyên</a:t>
          </a:r>
          <a:endParaRPr lang="en-VI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AE1C2-81B7-4EA7-AC6A-8B47ED53FBDF}" type="parTrans" cxnId="{0F8A9916-08FC-4A7A-A912-27B558CA723F}">
      <dgm:prSet/>
      <dgm:spPr/>
      <dgm:t>
        <a:bodyPr/>
        <a:lstStyle/>
        <a:p>
          <a:endParaRPr lang="en-VI"/>
        </a:p>
      </dgm:t>
    </dgm:pt>
    <dgm:pt modelId="{9BC60C52-86E9-4A72-899D-4EB00CFB8574}" type="sibTrans" cxnId="{0F8A9916-08FC-4A7A-A912-27B558CA723F}">
      <dgm:prSet/>
      <dgm:spPr/>
      <dgm:t>
        <a:bodyPr/>
        <a:lstStyle/>
        <a:p>
          <a:endParaRPr lang="en-VI"/>
        </a:p>
      </dgm:t>
    </dgm:pt>
    <dgm:pt modelId="{3166CA70-6876-4C50-80E5-A94BF4AF9FC7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F8746-047B-4454-8720-AD1000CDCAF7}" type="parTrans" cxnId="{3EF0F4CF-CE14-41C6-B32B-BFCE41036268}">
      <dgm:prSet/>
      <dgm:spPr/>
      <dgm:t>
        <a:bodyPr/>
        <a:lstStyle/>
        <a:p>
          <a:endParaRPr lang="en-VI"/>
        </a:p>
      </dgm:t>
    </dgm:pt>
    <dgm:pt modelId="{A3BC2761-60BD-4CBD-BA38-1F2F67DE7001}" type="sibTrans" cxnId="{3EF0F4CF-CE14-41C6-B32B-BFCE41036268}">
      <dgm:prSet/>
      <dgm:spPr/>
      <dgm:t>
        <a:bodyPr/>
        <a:lstStyle/>
        <a:p>
          <a:endParaRPr lang="en-VI"/>
        </a:p>
      </dgm:t>
    </dgm:pt>
    <dgm:pt modelId="{FFAF0616-EAF4-402A-8F77-502178262ED2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đẳng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FF51F-A8F3-45FC-8AFA-F3517350D6B5}" type="parTrans" cxnId="{FB2FBEA6-8C9D-4B3D-A33A-CB58A020EB44}">
      <dgm:prSet/>
      <dgm:spPr/>
      <dgm:t>
        <a:bodyPr/>
        <a:lstStyle/>
        <a:p>
          <a:endParaRPr lang="en-VI"/>
        </a:p>
      </dgm:t>
    </dgm:pt>
    <dgm:pt modelId="{435B2359-CD20-480B-8D32-1F0E3EC39B30}" type="sibTrans" cxnId="{FB2FBEA6-8C9D-4B3D-A33A-CB58A020EB44}">
      <dgm:prSet/>
      <dgm:spPr/>
      <dgm:t>
        <a:bodyPr/>
        <a:lstStyle/>
        <a:p>
          <a:endParaRPr lang="en-VI"/>
        </a:p>
      </dgm:t>
    </dgm:pt>
    <dgm:pt modelId="{CFDDFB11-D3A2-46B6-8116-5936AC127773}">
      <dgm:prSet phldrT="[Văn bản]" custT="1"/>
      <dgm:spPr/>
      <dgm:t>
        <a:bodyPr/>
        <a:lstStyle/>
        <a:p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b="1" i="1">
              <a:latin typeface="Times New Roman" panose="02020603050405020304" pitchFamily="18" charset="0"/>
              <a:cs typeface="Times New Roman" panose="02020603050405020304" pitchFamily="18" charset="0"/>
            </a:rPr>
            <a:t>   định</a:t>
          </a:r>
          <a:r>
            <a: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endParaRPr lang="en-VI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0CFED-506A-4F8F-B010-CC0A3775463F}" type="parTrans" cxnId="{9E9091A8-316A-46A4-9F25-E7AF2BF5CDE6}">
      <dgm:prSet/>
      <dgm:spPr/>
      <dgm:t>
        <a:bodyPr/>
        <a:lstStyle/>
        <a:p>
          <a:endParaRPr lang="en-VI"/>
        </a:p>
      </dgm:t>
    </dgm:pt>
    <dgm:pt modelId="{5FE912A7-3B18-41F9-BB30-C4440E470B38}" type="sibTrans" cxnId="{9E9091A8-316A-46A4-9F25-E7AF2BF5CDE6}">
      <dgm:prSet/>
      <dgm:spPr/>
      <dgm:t>
        <a:bodyPr/>
        <a:lstStyle/>
        <a:p>
          <a:endParaRPr lang="en-VI"/>
        </a:p>
      </dgm:t>
    </dgm:pt>
    <dgm:pt modelId="{2FBEEAA4-B442-41BB-BD7D-89ED6FEEE7CF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1, 2, 3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31C55-B890-40EA-8928-265F6DED4758}" type="parTrans" cxnId="{6D4BB4F1-B629-4BE6-B4D7-66FBB1C67D91}">
      <dgm:prSet/>
      <dgm:spPr/>
      <dgm:t>
        <a:bodyPr/>
        <a:lstStyle/>
        <a:p>
          <a:endParaRPr lang="en-VI"/>
        </a:p>
      </dgm:t>
    </dgm:pt>
    <dgm:pt modelId="{CC535BCB-B8A3-4086-B7CB-C5846A72ADF7}" type="sibTrans" cxnId="{6D4BB4F1-B629-4BE6-B4D7-66FBB1C67D91}">
      <dgm:prSet/>
      <dgm:spPr/>
      <dgm:t>
        <a:bodyPr/>
        <a:lstStyle/>
        <a:p>
          <a:endParaRPr lang="en-VI"/>
        </a:p>
      </dgm:t>
    </dgm:pt>
    <dgm:pt modelId="{39E4A4E9-11FA-4B7C-974E-69A87E1BC337}">
      <dgm:prSet phldrT="[Văn bản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GV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B3FB9-775F-4A0B-B62F-B92D7050FDA9}" type="parTrans" cxnId="{65E622EE-97D5-4A9B-9ABB-1A657E81C6CA}">
      <dgm:prSet/>
      <dgm:spPr/>
      <dgm:t>
        <a:bodyPr/>
        <a:lstStyle/>
        <a:p>
          <a:endParaRPr lang="en-VI"/>
        </a:p>
      </dgm:t>
    </dgm:pt>
    <dgm:pt modelId="{0CE65AFC-6955-4887-947B-CD6816CF154C}" type="sibTrans" cxnId="{65E622EE-97D5-4A9B-9ABB-1A657E81C6CA}">
      <dgm:prSet/>
      <dgm:spPr/>
      <dgm:t>
        <a:bodyPr/>
        <a:lstStyle/>
        <a:p>
          <a:endParaRPr lang="en-VI"/>
        </a:p>
      </dgm:t>
    </dgm:pt>
    <dgm:pt modelId="{4A54942E-1870-4052-A2D5-FC49451FB612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HK1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535E7-5356-46EE-A6ED-674214A03AD3}" type="parTrans" cxnId="{47EB3D39-5578-41A2-9520-C434129EE0E3}">
      <dgm:prSet/>
      <dgm:spPr/>
      <dgm:t>
        <a:bodyPr/>
        <a:lstStyle/>
        <a:p>
          <a:endParaRPr lang="en-VI"/>
        </a:p>
      </dgm:t>
    </dgm:pt>
    <dgm:pt modelId="{CE50EED4-B59D-4ADA-AFA3-E40C4F21F2C9}" type="sibTrans" cxnId="{47EB3D39-5578-41A2-9520-C434129EE0E3}">
      <dgm:prSet/>
      <dgm:spPr/>
      <dgm:t>
        <a:bodyPr/>
        <a:lstStyle/>
        <a:p>
          <a:endParaRPr lang="en-VI"/>
        </a:p>
      </dgm:t>
    </dgm:pt>
    <dgm:pt modelId="{25EE5B13-823C-45E6-961B-DADDD1B4A99C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HK2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9699B-8EFB-4D40-A322-5C209027FABA}" type="parTrans" cxnId="{9F30F3BA-B79E-42A6-A297-556B9B6758B6}">
      <dgm:prSet/>
      <dgm:spPr/>
      <dgm:t>
        <a:bodyPr/>
        <a:lstStyle/>
        <a:p>
          <a:endParaRPr lang="en-VI"/>
        </a:p>
      </dgm:t>
    </dgm:pt>
    <dgm:pt modelId="{2670F0E3-18F2-48A0-9CEA-81F9E41E2FBD}" type="sibTrans" cxnId="{9F30F3BA-B79E-42A6-A297-556B9B6758B6}">
      <dgm:prSet/>
      <dgm:spPr/>
      <dgm:t>
        <a:bodyPr/>
        <a:lstStyle/>
        <a:p>
          <a:endParaRPr lang="en-VI"/>
        </a:p>
      </dgm:t>
    </dgm:pt>
    <dgm:pt modelId="{86124B10-D952-46C5-83CE-77427FC4CED4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4, 5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11163-9C8A-4314-B1AB-707BD66D1072}" type="parTrans" cxnId="{BC4242F9-5FAA-40E0-8718-935B1FDA048F}">
      <dgm:prSet/>
      <dgm:spPr/>
      <dgm:t>
        <a:bodyPr/>
        <a:lstStyle/>
        <a:p>
          <a:endParaRPr lang="en-VI"/>
        </a:p>
      </dgm:t>
    </dgm:pt>
    <dgm:pt modelId="{EE78158E-5EC1-4072-93A2-DB7953E6D55A}" type="sibTrans" cxnId="{BC4242F9-5FAA-40E0-8718-935B1FDA048F}">
      <dgm:prSet/>
      <dgm:spPr/>
      <dgm:t>
        <a:bodyPr/>
        <a:lstStyle/>
        <a:p>
          <a:endParaRPr lang="en-VI"/>
        </a:p>
      </dgm:t>
    </dgm:pt>
    <dgm:pt modelId="{952B739B-6633-4E42-B414-E5D4DC069CB3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HK1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84FD3-98C2-46A4-8796-DB83735C1D0B}" type="parTrans" cxnId="{53411047-8678-44EA-B494-91BE8F4F38E3}">
      <dgm:prSet/>
      <dgm:spPr/>
      <dgm:t>
        <a:bodyPr/>
        <a:lstStyle/>
        <a:p>
          <a:endParaRPr lang="en-VI"/>
        </a:p>
      </dgm:t>
    </dgm:pt>
    <dgm:pt modelId="{A32B7B6D-44B3-4891-987E-B3B7DAED9194}" type="sibTrans" cxnId="{53411047-8678-44EA-B494-91BE8F4F38E3}">
      <dgm:prSet/>
      <dgm:spPr/>
      <dgm:t>
        <a:bodyPr/>
        <a:lstStyle/>
        <a:p>
          <a:endParaRPr lang="en-VI"/>
        </a:p>
      </dgm:t>
    </dgm:pt>
    <dgm:pt modelId="{F8F34EE4-8F45-420F-BB40-8790AD62C335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HK1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29488-D5D4-426A-B2EA-BA07E03B3E8B}" type="parTrans" cxnId="{4215638F-BB0C-4C1E-85CD-BC70ED70D406}">
      <dgm:prSet/>
      <dgm:spPr/>
      <dgm:t>
        <a:bodyPr/>
        <a:lstStyle/>
        <a:p>
          <a:endParaRPr lang="en-VI"/>
        </a:p>
      </dgm:t>
    </dgm:pt>
    <dgm:pt modelId="{93D78D0A-4A11-4A4A-843E-33C08AAA7C6E}" type="sibTrans" cxnId="{4215638F-BB0C-4C1E-85CD-BC70ED70D406}">
      <dgm:prSet/>
      <dgm:spPr/>
      <dgm:t>
        <a:bodyPr/>
        <a:lstStyle/>
        <a:p>
          <a:endParaRPr lang="en-VI"/>
        </a:p>
      </dgm:t>
    </dgm:pt>
    <dgm:pt modelId="{46991A5E-7A92-4D5A-86F3-5349173C1F12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HK2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BD974-9956-4249-AE11-CD02DFED177C}" type="parTrans" cxnId="{BF76C693-FC7D-4180-8FF8-13AD43D6AD65}">
      <dgm:prSet/>
      <dgm:spPr/>
      <dgm:t>
        <a:bodyPr/>
        <a:lstStyle/>
        <a:p>
          <a:endParaRPr lang="en-VI"/>
        </a:p>
      </dgm:t>
    </dgm:pt>
    <dgm:pt modelId="{3A55047F-0BBE-4CDC-ADA1-ECE5666D3E48}" type="sibTrans" cxnId="{BF76C693-FC7D-4180-8FF8-13AD43D6AD65}">
      <dgm:prSet/>
      <dgm:spPr/>
      <dgm:t>
        <a:bodyPr/>
        <a:lstStyle/>
        <a:p>
          <a:endParaRPr lang="en-VI"/>
        </a:p>
      </dgm:t>
    </dgm:pt>
    <dgm:pt modelId="{A36B4BF2-E9B9-494A-B612-96197B293729}">
      <dgm:prSet phldrT="[Văn bản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HK2</a:t>
          </a:r>
          <a:endParaRPr lang="en-V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4A632-EB3C-4A0A-9A7B-E945FCED7489}" type="parTrans" cxnId="{2E446AAA-DAA3-49BB-907E-CDC392349D6E}">
      <dgm:prSet/>
      <dgm:spPr/>
      <dgm:t>
        <a:bodyPr/>
        <a:lstStyle/>
        <a:p>
          <a:endParaRPr lang="en-VI"/>
        </a:p>
      </dgm:t>
    </dgm:pt>
    <dgm:pt modelId="{A3BE7F96-8C26-4237-99F5-E7E81F063291}" type="sibTrans" cxnId="{2E446AAA-DAA3-49BB-907E-CDC392349D6E}">
      <dgm:prSet/>
      <dgm:spPr/>
      <dgm:t>
        <a:bodyPr/>
        <a:lstStyle/>
        <a:p>
          <a:endParaRPr lang="en-VI"/>
        </a:p>
      </dgm:t>
    </dgm:pt>
    <dgm:pt modelId="{059DD776-19F5-4C12-A885-6B8F3C21E84F}" type="pres">
      <dgm:prSet presAssocID="{24C7FA2B-5574-480E-B782-D7150ACF22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90A782-AA43-416C-8F8F-CB462193CB27}" type="pres">
      <dgm:prSet presAssocID="{55FAF3D3-1DA3-4A3D-AD04-0A84A45B3398}" presName="hierRoot1" presStyleCnt="0"/>
      <dgm:spPr/>
    </dgm:pt>
    <dgm:pt modelId="{4841F68F-48F2-4D53-B8B3-367CAFB853D3}" type="pres">
      <dgm:prSet presAssocID="{55FAF3D3-1DA3-4A3D-AD04-0A84A45B3398}" presName="composite" presStyleCnt="0"/>
      <dgm:spPr/>
    </dgm:pt>
    <dgm:pt modelId="{BE7003B8-F7C1-4D23-867D-29AA012E8D4A}" type="pres">
      <dgm:prSet presAssocID="{55FAF3D3-1DA3-4A3D-AD04-0A84A45B3398}" presName="background" presStyleLbl="node0" presStyleIdx="0" presStyleCnt="1"/>
      <dgm:spPr/>
    </dgm:pt>
    <dgm:pt modelId="{18684ACA-936E-4888-9186-CED81A359BF8}" type="pres">
      <dgm:prSet presAssocID="{55FAF3D3-1DA3-4A3D-AD04-0A84A45B3398}" presName="text" presStyleLbl="fgAcc0" presStyleIdx="0" presStyleCnt="1" custScaleX="304538">
        <dgm:presLayoutVars>
          <dgm:chPref val="3"/>
        </dgm:presLayoutVars>
      </dgm:prSet>
      <dgm:spPr/>
    </dgm:pt>
    <dgm:pt modelId="{7B3F86E6-99C5-4B97-800F-359142A1C3E9}" type="pres">
      <dgm:prSet presAssocID="{55FAF3D3-1DA3-4A3D-AD04-0A84A45B3398}" presName="hierChild2" presStyleCnt="0"/>
      <dgm:spPr/>
    </dgm:pt>
    <dgm:pt modelId="{9C74B78C-08B1-445A-B061-272161DBE605}" type="pres">
      <dgm:prSet presAssocID="{AC0AE1C2-81B7-4EA7-AC6A-8B47ED53FBDF}" presName="Name10" presStyleLbl="parChTrans1D2" presStyleIdx="0" presStyleCnt="2"/>
      <dgm:spPr/>
    </dgm:pt>
    <dgm:pt modelId="{651712F1-3983-4FA8-8F9D-4259EDEC015B}" type="pres">
      <dgm:prSet presAssocID="{8F2AFF6F-9701-4F04-9762-E78316EB918E}" presName="hierRoot2" presStyleCnt="0"/>
      <dgm:spPr/>
    </dgm:pt>
    <dgm:pt modelId="{E00E659D-FD30-4CFC-9823-9EC69497FB36}" type="pres">
      <dgm:prSet presAssocID="{8F2AFF6F-9701-4F04-9762-E78316EB918E}" presName="composite2" presStyleCnt="0"/>
      <dgm:spPr/>
    </dgm:pt>
    <dgm:pt modelId="{54121566-75D9-4CEF-B8F5-DF54F2C3F269}" type="pres">
      <dgm:prSet presAssocID="{8F2AFF6F-9701-4F04-9762-E78316EB918E}" presName="background2" presStyleLbl="node2" presStyleIdx="0" presStyleCnt="2"/>
      <dgm:spPr/>
    </dgm:pt>
    <dgm:pt modelId="{0F4E643F-A5B7-4A1E-9243-A214E9EE9C45}" type="pres">
      <dgm:prSet presAssocID="{8F2AFF6F-9701-4F04-9762-E78316EB918E}" presName="text2" presStyleLbl="fgAcc2" presStyleIdx="0" presStyleCnt="2" custScaleX="226856">
        <dgm:presLayoutVars>
          <dgm:chPref val="3"/>
        </dgm:presLayoutVars>
      </dgm:prSet>
      <dgm:spPr/>
    </dgm:pt>
    <dgm:pt modelId="{C9E79C03-9DF0-4A13-BA1B-86A771EBE919}" type="pres">
      <dgm:prSet presAssocID="{8F2AFF6F-9701-4F04-9762-E78316EB918E}" presName="hierChild3" presStyleCnt="0"/>
      <dgm:spPr/>
    </dgm:pt>
    <dgm:pt modelId="{DE53F248-24AE-4DA9-9734-58A7307D28EA}" type="pres">
      <dgm:prSet presAssocID="{F68F8746-047B-4454-8720-AD1000CDCAF7}" presName="Name17" presStyleLbl="parChTrans1D3" presStyleIdx="0" presStyleCnt="5"/>
      <dgm:spPr/>
    </dgm:pt>
    <dgm:pt modelId="{D29B1783-89A2-48B8-A484-F189E7703DE1}" type="pres">
      <dgm:prSet presAssocID="{3166CA70-6876-4C50-80E5-A94BF4AF9FC7}" presName="hierRoot3" presStyleCnt="0"/>
      <dgm:spPr/>
    </dgm:pt>
    <dgm:pt modelId="{D0FEB279-71C0-4F01-A1B0-29662C6026A1}" type="pres">
      <dgm:prSet presAssocID="{3166CA70-6876-4C50-80E5-A94BF4AF9FC7}" presName="composite3" presStyleCnt="0"/>
      <dgm:spPr/>
    </dgm:pt>
    <dgm:pt modelId="{B01AF590-7168-4E68-9A08-BD040DCDE8EF}" type="pres">
      <dgm:prSet presAssocID="{3166CA70-6876-4C50-80E5-A94BF4AF9FC7}" presName="background3" presStyleLbl="node3" presStyleIdx="0" presStyleCnt="5"/>
      <dgm:spPr/>
    </dgm:pt>
    <dgm:pt modelId="{EB427D6B-95B4-474E-99F3-6686CAA4AD1F}" type="pres">
      <dgm:prSet presAssocID="{3166CA70-6876-4C50-80E5-A94BF4AF9FC7}" presName="text3" presStyleLbl="fgAcc3" presStyleIdx="0" presStyleCnt="5" custScaleY="213253">
        <dgm:presLayoutVars>
          <dgm:chPref val="3"/>
        </dgm:presLayoutVars>
      </dgm:prSet>
      <dgm:spPr/>
    </dgm:pt>
    <dgm:pt modelId="{AF9A0903-8C53-4BCF-9656-1A0E6258188E}" type="pres">
      <dgm:prSet presAssocID="{3166CA70-6876-4C50-80E5-A94BF4AF9FC7}" presName="hierChild4" presStyleCnt="0"/>
      <dgm:spPr/>
    </dgm:pt>
    <dgm:pt modelId="{043AE6F0-EE97-4221-A2EA-47EA3468C39C}" type="pres">
      <dgm:prSet presAssocID="{2FCFF51F-A8F3-45FC-8AFA-F3517350D6B5}" presName="Name17" presStyleLbl="parChTrans1D3" presStyleIdx="1" presStyleCnt="5"/>
      <dgm:spPr/>
    </dgm:pt>
    <dgm:pt modelId="{4B3E7029-8866-4850-9BB1-1D8F3B0307CE}" type="pres">
      <dgm:prSet presAssocID="{FFAF0616-EAF4-402A-8F77-502178262ED2}" presName="hierRoot3" presStyleCnt="0"/>
      <dgm:spPr/>
    </dgm:pt>
    <dgm:pt modelId="{816DB7D0-623A-40F4-90FE-D4624E588F1D}" type="pres">
      <dgm:prSet presAssocID="{FFAF0616-EAF4-402A-8F77-502178262ED2}" presName="composite3" presStyleCnt="0"/>
      <dgm:spPr/>
    </dgm:pt>
    <dgm:pt modelId="{02A029A6-9D70-46D6-9DBD-8C136AB1073E}" type="pres">
      <dgm:prSet presAssocID="{FFAF0616-EAF4-402A-8F77-502178262ED2}" presName="background3" presStyleLbl="node3" presStyleIdx="1" presStyleCnt="5"/>
      <dgm:spPr/>
    </dgm:pt>
    <dgm:pt modelId="{64B043CE-F308-4496-B2E5-3D3597332957}" type="pres">
      <dgm:prSet presAssocID="{FFAF0616-EAF4-402A-8F77-502178262ED2}" presName="text3" presStyleLbl="fgAcc3" presStyleIdx="1" presStyleCnt="5" custScaleY="215504">
        <dgm:presLayoutVars>
          <dgm:chPref val="3"/>
        </dgm:presLayoutVars>
      </dgm:prSet>
      <dgm:spPr/>
    </dgm:pt>
    <dgm:pt modelId="{F53AC6B3-7CB6-4487-A498-710409AEDFFE}" type="pres">
      <dgm:prSet presAssocID="{FFAF0616-EAF4-402A-8F77-502178262ED2}" presName="hierChild4" presStyleCnt="0"/>
      <dgm:spPr/>
    </dgm:pt>
    <dgm:pt modelId="{8D834EB9-7B41-4396-B663-FCEBC7CCED77}" type="pres">
      <dgm:prSet presAssocID="{79DB3FB9-775F-4A0B-B62F-B92D7050FDA9}" presName="Name17" presStyleLbl="parChTrans1D3" presStyleIdx="2" presStyleCnt="5"/>
      <dgm:spPr/>
    </dgm:pt>
    <dgm:pt modelId="{E98EF630-B472-4C6B-9D13-73B7A153903B}" type="pres">
      <dgm:prSet presAssocID="{39E4A4E9-11FA-4B7C-974E-69A87E1BC337}" presName="hierRoot3" presStyleCnt="0"/>
      <dgm:spPr/>
    </dgm:pt>
    <dgm:pt modelId="{A0ED15D7-92DB-4D3B-875A-2ED17B3ED49C}" type="pres">
      <dgm:prSet presAssocID="{39E4A4E9-11FA-4B7C-974E-69A87E1BC337}" presName="composite3" presStyleCnt="0"/>
      <dgm:spPr/>
    </dgm:pt>
    <dgm:pt modelId="{4D2CC876-0286-4AA0-9998-AD2992DB652B}" type="pres">
      <dgm:prSet presAssocID="{39E4A4E9-11FA-4B7C-974E-69A87E1BC337}" presName="background3" presStyleLbl="node3" presStyleIdx="2" presStyleCnt="5"/>
      <dgm:spPr/>
    </dgm:pt>
    <dgm:pt modelId="{B325EAFD-A2BA-418F-A4E4-D47F0DC71814}" type="pres">
      <dgm:prSet presAssocID="{39E4A4E9-11FA-4B7C-974E-69A87E1BC337}" presName="text3" presStyleLbl="fgAcc3" presStyleIdx="2" presStyleCnt="5" custScaleY="217462">
        <dgm:presLayoutVars>
          <dgm:chPref val="3"/>
        </dgm:presLayoutVars>
      </dgm:prSet>
      <dgm:spPr/>
    </dgm:pt>
    <dgm:pt modelId="{232AC36F-DC9F-484B-8B90-A626FE766B84}" type="pres">
      <dgm:prSet presAssocID="{39E4A4E9-11FA-4B7C-974E-69A87E1BC337}" presName="hierChild4" presStyleCnt="0"/>
      <dgm:spPr/>
    </dgm:pt>
    <dgm:pt modelId="{41DEA95F-F1C3-4EE8-8262-0B5FA5E5B136}" type="pres">
      <dgm:prSet presAssocID="{9EB0CFED-506A-4F8F-B010-CC0A3775463F}" presName="Name10" presStyleLbl="parChTrans1D2" presStyleIdx="1" presStyleCnt="2"/>
      <dgm:spPr/>
    </dgm:pt>
    <dgm:pt modelId="{228EE95E-6A14-4DF0-9A90-F9CECA81386B}" type="pres">
      <dgm:prSet presAssocID="{CFDDFB11-D3A2-46B6-8116-5936AC127773}" presName="hierRoot2" presStyleCnt="0"/>
      <dgm:spPr/>
    </dgm:pt>
    <dgm:pt modelId="{F96FD83B-6CF0-4285-9F0E-B81C469A4860}" type="pres">
      <dgm:prSet presAssocID="{CFDDFB11-D3A2-46B6-8116-5936AC127773}" presName="composite2" presStyleCnt="0"/>
      <dgm:spPr/>
    </dgm:pt>
    <dgm:pt modelId="{7CE3FDB1-17CC-4264-82CA-27F4C1161E72}" type="pres">
      <dgm:prSet presAssocID="{CFDDFB11-D3A2-46B6-8116-5936AC127773}" presName="background2" presStyleLbl="node2" presStyleIdx="1" presStyleCnt="2"/>
      <dgm:spPr/>
    </dgm:pt>
    <dgm:pt modelId="{CD1187AA-E9CB-4317-AE75-6D7E991C8C39}" type="pres">
      <dgm:prSet presAssocID="{CFDDFB11-D3A2-46B6-8116-5936AC127773}" presName="text2" presStyleLbl="fgAcc2" presStyleIdx="1" presStyleCnt="2" custScaleX="225527">
        <dgm:presLayoutVars>
          <dgm:chPref val="3"/>
        </dgm:presLayoutVars>
      </dgm:prSet>
      <dgm:spPr/>
    </dgm:pt>
    <dgm:pt modelId="{9DB41576-81E1-41ED-B9BF-75353261F0B4}" type="pres">
      <dgm:prSet presAssocID="{CFDDFB11-D3A2-46B6-8116-5936AC127773}" presName="hierChild3" presStyleCnt="0"/>
      <dgm:spPr/>
    </dgm:pt>
    <dgm:pt modelId="{3B54B63D-5894-4E91-9B00-EEB232B58098}" type="pres">
      <dgm:prSet presAssocID="{5BF31C55-B890-40EA-8928-265F6DED4758}" presName="Name17" presStyleLbl="parChTrans1D3" presStyleIdx="3" presStyleCnt="5"/>
      <dgm:spPr/>
    </dgm:pt>
    <dgm:pt modelId="{2B0F6575-99C9-41B6-B63A-7D7730ECE147}" type="pres">
      <dgm:prSet presAssocID="{2FBEEAA4-B442-41BB-BD7D-89ED6FEEE7CF}" presName="hierRoot3" presStyleCnt="0"/>
      <dgm:spPr/>
    </dgm:pt>
    <dgm:pt modelId="{12FB0EFA-E50D-4112-9294-8CFA786D943C}" type="pres">
      <dgm:prSet presAssocID="{2FBEEAA4-B442-41BB-BD7D-89ED6FEEE7CF}" presName="composite3" presStyleCnt="0"/>
      <dgm:spPr/>
    </dgm:pt>
    <dgm:pt modelId="{75AEC9C4-2DD9-49F9-B82F-B8C070EB8B11}" type="pres">
      <dgm:prSet presAssocID="{2FBEEAA4-B442-41BB-BD7D-89ED6FEEE7CF}" presName="background3" presStyleLbl="node3" presStyleIdx="3" presStyleCnt="5"/>
      <dgm:spPr/>
    </dgm:pt>
    <dgm:pt modelId="{41A9D2F0-3CD8-458E-B705-9D8FB7A39E59}" type="pres">
      <dgm:prSet presAssocID="{2FBEEAA4-B442-41BB-BD7D-89ED6FEEE7CF}" presName="text3" presStyleLbl="fgAcc3" presStyleIdx="3" presStyleCnt="5" custScaleX="174700">
        <dgm:presLayoutVars>
          <dgm:chPref val="3"/>
        </dgm:presLayoutVars>
      </dgm:prSet>
      <dgm:spPr/>
    </dgm:pt>
    <dgm:pt modelId="{07092E23-A3E0-4C72-99B8-B1D0B9FD6483}" type="pres">
      <dgm:prSet presAssocID="{2FBEEAA4-B442-41BB-BD7D-89ED6FEEE7CF}" presName="hierChild4" presStyleCnt="0"/>
      <dgm:spPr/>
    </dgm:pt>
    <dgm:pt modelId="{E0623870-B25E-4366-8E2C-F17DEDD7651A}" type="pres">
      <dgm:prSet presAssocID="{397535E7-5356-46EE-A6ED-674214A03AD3}" presName="Name23" presStyleLbl="parChTrans1D4" presStyleIdx="0" presStyleCnt="6"/>
      <dgm:spPr/>
    </dgm:pt>
    <dgm:pt modelId="{E0DA5DD4-8825-47BC-9926-82113783F7A4}" type="pres">
      <dgm:prSet presAssocID="{4A54942E-1870-4052-A2D5-FC49451FB612}" presName="hierRoot4" presStyleCnt="0"/>
      <dgm:spPr/>
    </dgm:pt>
    <dgm:pt modelId="{1BE9916B-CD01-413A-BE30-EC4DC7C27588}" type="pres">
      <dgm:prSet presAssocID="{4A54942E-1870-4052-A2D5-FC49451FB612}" presName="composite4" presStyleCnt="0"/>
      <dgm:spPr/>
    </dgm:pt>
    <dgm:pt modelId="{233F185E-77F9-4B9C-9E07-E71C86147E63}" type="pres">
      <dgm:prSet presAssocID="{4A54942E-1870-4052-A2D5-FC49451FB612}" presName="background4" presStyleLbl="node4" presStyleIdx="0" presStyleCnt="6"/>
      <dgm:spPr/>
    </dgm:pt>
    <dgm:pt modelId="{E7F81198-693B-4205-BC1C-D6A1D5F06873}" type="pres">
      <dgm:prSet presAssocID="{4A54942E-1870-4052-A2D5-FC49451FB612}" presName="text4" presStyleLbl="fgAcc4" presStyleIdx="0" presStyleCnt="6">
        <dgm:presLayoutVars>
          <dgm:chPref val="3"/>
        </dgm:presLayoutVars>
      </dgm:prSet>
      <dgm:spPr/>
    </dgm:pt>
    <dgm:pt modelId="{13CC5483-0FCE-4FA7-967F-17C0C686D3BA}" type="pres">
      <dgm:prSet presAssocID="{4A54942E-1870-4052-A2D5-FC49451FB612}" presName="hierChild5" presStyleCnt="0"/>
      <dgm:spPr/>
    </dgm:pt>
    <dgm:pt modelId="{2F9C1405-C3B7-4202-AF2B-176374A08A72}" type="pres">
      <dgm:prSet presAssocID="{6C19699B-8EFB-4D40-A322-5C209027FABA}" presName="Name23" presStyleLbl="parChTrans1D4" presStyleIdx="1" presStyleCnt="6"/>
      <dgm:spPr/>
    </dgm:pt>
    <dgm:pt modelId="{20F407D1-EE15-413C-A66B-89DAB7E6F2E1}" type="pres">
      <dgm:prSet presAssocID="{25EE5B13-823C-45E6-961B-DADDD1B4A99C}" presName="hierRoot4" presStyleCnt="0"/>
      <dgm:spPr/>
    </dgm:pt>
    <dgm:pt modelId="{022F89D1-CA2F-4E4F-84D3-CEA0D1BEF248}" type="pres">
      <dgm:prSet presAssocID="{25EE5B13-823C-45E6-961B-DADDD1B4A99C}" presName="composite4" presStyleCnt="0"/>
      <dgm:spPr/>
    </dgm:pt>
    <dgm:pt modelId="{D8659660-75C9-49B7-889E-3DB894EB93B1}" type="pres">
      <dgm:prSet presAssocID="{25EE5B13-823C-45E6-961B-DADDD1B4A99C}" presName="background4" presStyleLbl="node4" presStyleIdx="1" presStyleCnt="6"/>
      <dgm:spPr/>
    </dgm:pt>
    <dgm:pt modelId="{8E89E58F-CB0E-40C1-97C6-FEBD8426D798}" type="pres">
      <dgm:prSet presAssocID="{25EE5B13-823C-45E6-961B-DADDD1B4A99C}" presName="text4" presStyleLbl="fgAcc4" presStyleIdx="1" presStyleCnt="6">
        <dgm:presLayoutVars>
          <dgm:chPref val="3"/>
        </dgm:presLayoutVars>
      </dgm:prSet>
      <dgm:spPr/>
    </dgm:pt>
    <dgm:pt modelId="{23231CAE-2784-4EC9-93F4-B727ADE496F6}" type="pres">
      <dgm:prSet presAssocID="{25EE5B13-823C-45E6-961B-DADDD1B4A99C}" presName="hierChild5" presStyleCnt="0"/>
      <dgm:spPr/>
    </dgm:pt>
    <dgm:pt modelId="{A9A18C50-88EB-453E-A7E2-CA6D1E491756}" type="pres">
      <dgm:prSet presAssocID="{3A411163-9C8A-4314-B1AB-707BD66D1072}" presName="Name17" presStyleLbl="parChTrans1D3" presStyleIdx="4" presStyleCnt="5"/>
      <dgm:spPr/>
    </dgm:pt>
    <dgm:pt modelId="{52488409-3017-4C12-88AD-6E62F90BBDFE}" type="pres">
      <dgm:prSet presAssocID="{86124B10-D952-46C5-83CE-77427FC4CED4}" presName="hierRoot3" presStyleCnt="0"/>
      <dgm:spPr/>
    </dgm:pt>
    <dgm:pt modelId="{EED8C81E-67D7-4A09-B76E-BF7C09A216D9}" type="pres">
      <dgm:prSet presAssocID="{86124B10-D952-46C5-83CE-77427FC4CED4}" presName="composite3" presStyleCnt="0"/>
      <dgm:spPr/>
    </dgm:pt>
    <dgm:pt modelId="{E9582A22-61D7-49F8-8D62-B56B84ADF1E0}" type="pres">
      <dgm:prSet presAssocID="{86124B10-D952-46C5-83CE-77427FC4CED4}" presName="background3" presStyleLbl="node3" presStyleIdx="4" presStyleCnt="5"/>
      <dgm:spPr/>
    </dgm:pt>
    <dgm:pt modelId="{805D3F3B-AF17-4552-B108-8927DF450A00}" type="pres">
      <dgm:prSet presAssocID="{86124B10-D952-46C5-83CE-77427FC4CED4}" presName="text3" presStyleLbl="fgAcc3" presStyleIdx="4" presStyleCnt="5" custScaleX="146895" custLinFactNeighborX="7570" custLinFactNeighborY="-1408">
        <dgm:presLayoutVars>
          <dgm:chPref val="3"/>
        </dgm:presLayoutVars>
      </dgm:prSet>
      <dgm:spPr/>
    </dgm:pt>
    <dgm:pt modelId="{522EFBBA-798F-4455-9CCA-568E0BA76AE0}" type="pres">
      <dgm:prSet presAssocID="{86124B10-D952-46C5-83CE-77427FC4CED4}" presName="hierChild4" presStyleCnt="0"/>
      <dgm:spPr/>
    </dgm:pt>
    <dgm:pt modelId="{C67BA2EF-D41A-4B84-860E-33C3202FE14F}" type="pres">
      <dgm:prSet presAssocID="{00884FD3-98C2-46A4-8796-DB83735C1D0B}" presName="Name23" presStyleLbl="parChTrans1D4" presStyleIdx="2" presStyleCnt="6"/>
      <dgm:spPr/>
    </dgm:pt>
    <dgm:pt modelId="{1977644C-F656-4AC4-876E-FD9DDDBBE028}" type="pres">
      <dgm:prSet presAssocID="{952B739B-6633-4E42-B414-E5D4DC069CB3}" presName="hierRoot4" presStyleCnt="0"/>
      <dgm:spPr/>
    </dgm:pt>
    <dgm:pt modelId="{2B57C856-EA7C-4CE2-851E-911701CBDAAE}" type="pres">
      <dgm:prSet presAssocID="{952B739B-6633-4E42-B414-E5D4DC069CB3}" presName="composite4" presStyleCnt="0"/>
      <dgm:spPr/>
    </dgm:pt>
    <dgm:pt modelId="{1BADC60E-7506-48B4-BD40-9BFAE1C8863A}" type="pres">
      <dgm:prSet presAssocID="{952B739B-6633-4E42-B414-E5D4DC069CB3}" presName="background4" presStyleLbl="node4" presStyleIdx="2" presStyleCnt="6"/>
      <dgm:spPr/>
    </dgm:pt>
    <dgm:pt modelId="{80660BD8-864F-4E9A-88B6-70A2EC643632}" type="pres">
      <dgm:prSet presAssocID="{952B739B-6633-4E42-B414-E5D4DC069CB3}" presName="text4" presStyleLbl="fgAcc4" presStyleIdx="2" presStyleCnt="6">
        <dgm:presLayoutVars>
          <dgm:chPref val="3"/>
        </dgm:presLayoutVars>
      </dgm:prSet>
      <dgm:spPr/>
    </dgm:pt>
    <dgm:pt modelId="{CF84B56C-7B6D-4198-9C38-5DD4F0AEE358}" type="pres">
      <dgm:prSet presAssocID="{952B739B-6633-4E42-B414-E5D4DC069CB3}" presName="hierChild5" presStyleCnt="0"/>
      <dgm:spPr/>
    </dgm:pt>
    <dgm:pt modelId="{676E6F4B-EBDA-4013-80AD-415752CF28B2}" type="pres">
      <dgm:prSet presAssocID="{5F729488-D5D4-426A-B2EA-BA07E03B3E8B}" presName="Name23" presStyleLbl="parChTrans1D4" presStyleIdx="3" presStyleCnt="6"/>
      <dgm:spPr/>
    </dgm:pt>
    <dgm:pt modelId="{4426813A-1550-486B-BC1F-7A21BE976959}" type="pres">
      <dgm:prSet presAssocID="{F8F34EE4-8F45-420F-BB40-8790AD62C335}" presName="hierRoot4" presStyleCnt="0"/>
      <dgm:spPr/>
    </dgm:pt>
    <dgm:pt modelId="{F9EE45BA-5C14-4802-8774-96417F1EA974}" type="pres">
      <dgm:prSet presAssocID="{F8F34EE4-8F45-420F-BB40-8790AD62C335}" presName="composite4" presStyleCnt="0"/>
      <dgm:spPr/>
    </dgm:pt>
    <dgm:pt modelId="{2A43D16D-43AD-4C1A-8B70-C846E9E3FF45}" type="pres">
      <dgm:prSet presAssocID="{F8F34EE4-8F45-420F-BB40-8790AD62C335}" presName="background4" presStyleLbl="node4" presStyleIdx="3" presStyleCnt="6"/>
      <dgm:spPr/>
    </dgm:pt>
    <dgm:pt modelId="{63AA7701-8536-4D25-8E53-27A6B007BE16}" type="pres">
      <dgm:prSet presAssocID="{F8F34EE4-8F45-420F-BB40-8790AD62C335}" presName="text4" presStyleLbl="fgAcc4" presStyleIdx="3" presStyleCnt="6">
        <dgm:presLayoutVars>
          <dgm:chPref val="3"/>
        </dgm:presLayoutVars>
      </dgm:prSet>
      <dgm:spPr/>
    </dgm:pt>
    <dgm:pt modelId="{7B5C12EA-9E40-4E96-8CB4-B7F1CA696EF6}" type="pres">
      <dgm:prSet presAssocID="{F8F34EE4-8F45-420F-BB40-8790AD62C335}" presName="hierChild5" presStyleCnt="0"/>
      <dgm:spPr/>
    </dgm:pt>
    <dgm:pt modelId="{79E0B804-3982-430B-8B03-7B1889CEC06D}" type="pres">
      <dgm:prSet presAssocID="{C9FBD974-9956-4249-AE11-CD02DFED177C}" presName="Name23" presStyleLbl="parChTrans1D4" presStyleIdx="4" presStyleCnt="6"/>
      <dgm:spPr/>
    </dgm:pt>
    <dgm:pt modelId="{2EB78706-0EF7-44D0-8ACF-A6E1A222517F}" type="pres">
      <dgm:prSet presAssocID="{46991A5E-7A92-4D5A-86F3-5349173C1F12}" presName="hierRoot4" presStyleCnt="0"/>
      <dgm:spPr/>
    </dgm:pt>
    <dgm:pt modelId="{B038AFCA-CBAC-4D5D-A5DA-99FEE1C0C802}" type="pres">
      <dgm:prSet presAssocID="{46991A5E-7A92-4D5A-86F3-5349173C1F12}" presName="composite4" presStyleCnt="0"/>
      <dgm:spPr/>
    </dgm:pt>
    <dgm:pt modelId="{36520D93-7BFE-4E6B-91D7-D648B0E6E771}" type="pres">
      <dgm:prSet presAssocID="{46991A5E-7A92-4D5A-86F3-5349173C1F12}" presName="background4" presStyleLbl="node4" presStyleIdx="4" presStyleCnt="6"/>
      <dgm:spPr/>
    </dgm:pt>
    <dgm:pt modelId="{EC29A66E-FE24-4101-A579-78295FD3A5CC}" type="pres">
      <dgm:prSet presAssocID="{46991A5E-7A92-4D5A-86F3-5349173C1F12}" presName="text4" presStyleLbl="fgAcc4" presStyleIdx="4" presStyleCnt="6">
        <dgm:presLayoutVars>
          <dgm:chPref val="3"/>
        </dgm:presLayoutVars>
      </dgm:prSet>
      <dgm:spPr/>
    </dgm:pt>
    <dgm:pt modelId="{E26F5A32-458A-4AA8-B019-E0ECB5E3554B}" type="pres">
      <dgm:prSet presAssocID="{46991A5E-7A92-4D5A-86F3-5349173C1F12}" presName="hierChild5" presStyleCnt="0"/>
      <dgm:spPr/>
    </dgm:pt>
    <dgm:pt modelId="{EAE98811-18F6-49B7-8C1D-A61F41FF7922}" type="pres">
      <dgm:prSet presAssocID="{4404A632-EB3C-4A0A-9A7B-E945FCED7489}" presName="Name23" presStyleLbl="parChTrans1D4" presStyleIdx="5" presStyleCnt="6"/>
      <dgm:spPr/>
    </dgm:pt>
    <dgm:pt modelId="{47BF9609-9BF1-4A73-A503-8573DB7F362D}" type="pres">
      <dgm:prSet presAssocID="{A36B4BF2-E9B9-494A-B612-96197B293729}" presName="hierRoot4" presStyleCnt="0"/>
      <dgm:spPr/>
    </dgm:pt>
    <dgm:pt modelId="{DE640F4E-4235-4481-8AF9-6F03F465A205}" type="pres">
      <dgm:prSet presAssocID="{A36B4BF2-E9B9-494A-B612-96197B293729}" presName="composite4" presStyleCnt="0"/>
      <dgm:spPr/>
    </dgm:pt>
    <dgm:pt modelId="{04510568-DBEF-4E83-94C1-3F10E2381A29}" type="pres">
      <dgm:prSet presAssocID="{A36B4BF2-E9B9-494A-B612-96197B293729}" presName="background4" presStyleLbl="node4" presStyleIdx="5" presStyleCnt="6"/>
      <dgm:spPr/>
    </dgm:pt>
    <dgm:pt modelId="{4ED97F83-6E8C-4C16-B890-74ACEFF8ACD4}" type="pres">
      <dgm:prSet presAssocID="{A36B4BF2-E9B9-494A-B612-96197B293729}" presName="text4" presStyleLbl="fgAcc4" presStyleIdx="5" presStyleCnt="6">
        <dgm:presLayoutVars>
          <dgm:chPref val="3"/>
        </dgm:presLayoutVars>
      </dgm:prSet>
      <dgm:spPr/>
    </dgm:pt>
    <dgm:pt modelId="{E7012002-C2D8-413D-974F-FB32258FBAA5}" type="pres">
      <dgm:prSet presAssocID="{A36B4BF2-E9B9-494A-B612-96197B293729}" presName="hierChild5" presStyleCnt="0"/>
      <dgm:spPr/>
    </dgm:pt>
  </dgm:ptLst>
  <dgm:cxnLst>
    <dgm:cxn modelId="{3AF0B307-6689-4F86-98E4-6EC4D1AD5AEE}" type="presOf" srcId="{5F729488-D5D4-426A-B2EA-BA07E03B3E8B}" destId="{676E6F4B-EBDA-4013-80AD-415752CF28B2}" srcOrd="0" destOrd="0" presId="urn:microsoft.com/office/officeart/2005/8/layout/hierarchy1"/>
    <dgm:cxn modelId="{D64FBC07-7F64-4BF9-BFA6-F727E1632AC2}" type="presOf" srcId="{F8F34EE4-8F45-420F-BB40-8790AD62C335}" destId="{63AA7701-8536-4D25-8E53-27A6B007BE16}" srcOrd="0" destOrd="0" presId="urn:microsoft.com/office/officeart/2005/8/layout/hierarchy1"/>
    <dgm:cxn modelId="{0F8A9916-08FC-4A7A-A912-27B558CA723F}" srcId="{55FAF3D3-1DA3-4A3D-AD04-0A84A45B3398}" destId="{8F2AFF6F-9701-4F04-9762-E78316EB918E}" srcOrd="0" destOrd="0" parTransId="{AC0AE1C2-81B7-4EA7-AC6A-8B47ED53FBDF}" sibTransId="{9BC60C52-86E9-4A72-899D-4EB00CFB8574}"/>
    <dgm:cxn modelId="{15B39E1D-9A15-4227-980A-A6007B6407DF}" type="presOf" srcId="{2FBEEAA4-B442-41BB-BD7D-89ED6FEEE7CF}" destId="{41A9D2F0-3CD8-458E-B705-9D8FB7A39E59}" srcOrd="0" destOrd="0" presId="urn:microsoft.com/office/officeart/2005/8/layout/hierarchy1"/>
    <dgm:cxn modelId="{242B5422-9979-4372-B152-905CED9019AC}" type="presOf" srcId="{9EB0CFED-506A-4F8F-B010-CC0A3775463F}" destId="{41DEA95F-F1C3-4EE8-8262-0B5FA5E5B136}" srcOrd="0" destOrd="0" presId="urn:microsoft.com/office/officeart/2005/8/layout/hierarchy1"/>
    <dgm:cxn modelId="{D2A16524-7770-4DAB-AC5E-70AC10F7E37C}" type="presOf" srcId="{46991A5E-7A92-4D5A-86F3-5349173C1F12}" destId="{EC29A66E-FE24-4101-A579-78295FD3A5CC}" srcOrd="0" destOrd="0" presId="urn:microsoft.com/office/officeart/2005/8/layout/hierarchy1"/>
    <dgm:cxn modelId="{5F66A029-3AAF-49F8-8D20-06C1A229571F}" type="presOf" srcId="{2FCFF51F-A8F3-45FC-8AFA-F3517350D6B5}" destId="{043AE6F0-EE97-4221-A2EA-47EA3468C39C}" srcOrd="0" destOrd="0" presId="urn:microsoft.com/office/officeart/2005/8/layout/hierarchy1"/>
    <dgm:cxn modelId="{69F1DC31-64BE-4417-A44C-5A72D4FF6FDD}" type="presOf" srcId="{55FAF3D3-1DA3-4A3D-AD04-0A84A45B3398}" destId="{18684ACA-936E-4888-9186-CED81A359BF8}" srcOrd="0" destOrd="0" presId="urn:microsoft.com/office/officeart/2005/8/layout/hierarchy1"/>
    <dgm:cxn modelId="{47EB3D39-5578-41A2-9520-C434129EE0E3}" srcId="{2FBEEAA4-B442-41BB-BD7D-89ED6FEEE7CF}" destId="{4A54942E-1870-4052-A2D5-FC49451FB612}" srcOrd="0" destOrd="0" parTransId="{397535E7-5356-46EE-A6ED-674214A03AD3}" sibTransId="{CE50EED4-B59D-4ADA-AFA3-E40C4F21F2C9}"/>
    <dgm:cxn modelId="{53411047-8678-44EA-B494-91BE8F4F38E3}" srcId="{86124B10-D952-46C5-83CE-77427FC4CED4}" destId="{952B739B-6633-4E42-B414-E5D4DC069CB3}" srcOrd="0" destOrd="0" parTransId="{00884FD3-98C2-46A4-8796-DB83735C1D0B}" sibTransId="{A32B7B6D-44B3-4891-987E-B3B7DAED9194}"/>
    <dgm:cxn modelId="{8F2E114B-3A62-43AD-AFF7-2713F9DBCB4D}" type="presOf" srcId="{CFDDFB11-D3A2-46B6-8116-5936AC127773}" destId="{CD1187AA-E9CB-4317-AE75-6D7E991C8C39}" srcOrd="0" destOrd="0" presId="urn:microsoft.com/office/officeart/2005/8/layout/hierarchy1"/>
    <dgm:cxn modelId="{53B5C06C-55C4-4B8D-A5DA-71146B9F30AE}" type="presOf" srcId="{A36B4BF2-E9B9-494A-B612-96197B293729}" destId="{4ED97F83-6E8C-4C16-B890-74ACEFF8ACD4}" srcOrd="0" destOrd="0" presId="urn:microsoft.com/office/officeart/2005/8/layout/hierarchy1"/>
    <dgm:cxn modelId="{41D7926F-A660-40DB-9000-58F0CCEE01C6}" type="presOf" srcId="{79DB3FB9-775F-4A0B-B62F-B92D7050FDA9}" destId="{8D834EB9-7B41-4396-B663-FCEBC7CCED77}" srcOrd="0" destOrd="0" presId="urn:microsoft.com/office/officeart/2005/8/layout/hierarchy1"/>
    <dgm:cxn modelId="{5A1BC970-13EF-410F-9F6D-9739ABC1F337}" type="presOf" srcId="{3166CA70-6876-4C50-80E5-A94BF4AF9FC7}" destId="{EB427D6B-95B4-474E-99F3-6686CAA4AD1F}" srcOrd="0" destOrd="0" presId="urn:microsoft.com/office/officeart/2005/8/layout/hierarchy1"/>
    <dgm:cxn modelId="{360FCA51-FB50-4C67-9041-43AB1F0D7A7D}" type="presOf" srcId="{5BF31C55-B890-40EA-8928-265F6DED4758}" destId="{3B54B63D-5894-4E91-9B00-EEB232B58098}" srcOrd="0" destOrd="0" presId="urn:microsoft.com/office/officeart/2005/8/layout/hierarchy1"/>
    <dgm:cxn modelId="{FD01D352-EF05-4563-B6C7-0DB4CAF4E8EA}" type="presOf" srcId="{86124B10-D952-46C5-83CE-77427FC4CED4}" destId="{805D3F3B-AF17-4552-B108-8927DF450A00}" srcOrd="0" destOrd="0" presId="urn:microsoft.com/office/officeart/2005/8/layout/hierarchy1"/>
    <dgm:cxn modelId="{CD26A985-EF5B-415E-84DF-50B65BC45B98}" type="presOf" srcId="{4A54942E-1870-4052-A2D5-FC49451FB612}" destId="{E7F81198-693B-4205-BC1C-D6A1D5F06873}" srcOrd="0" destOrd="0" presId="urn:microsoft.com/office/officeart/2005/8/layout/hierarchy1"/>
    <dgm:cxn modelId="{06BDB088-0104-4128-9C12-B5D580E91BE5}" type="presOf" srcId="{4404A632-EB3C-4A0A-9A7B-E945FCED7489}" destId="{EAE98811-18F6-49B7-8C1D-A61F41FF7922}" srcOrd="0" destOrd="0" presId="urn:microsoft.com/office/officeart/2005/8/layout/hierarchy1"/>
    <dgm:cxn modelId="{4215638F-BB0C-4C1E-85CD-BC70ED70D406}" srcId="{86124B10-D952-46C5-83CE-77427FC4CED4}" destId="{F8F34EE4-8F45-420F-BB40-8790AD62C335}" srcOrd="1" destOrd="0" parTransId="{5F729488-D5D4-426A-B2EA-BA07E03B3E8B}" sibTransId="{93D78D0A-4A11-4A4A-843E-33C08AAA7C6E}"/>
    <dgm:cxn modelId="{0B8EF492-7806-4709-B571-78B34F86F683}" type="presOf" srcId="{00884FD3-98C2-46A4-8796-DB83735C1D0B}" destId="{C67BA2EF-D41A-4B84-860E-33C3202FE14F}" srcOrd="0" destOrd="0" presId="urn:microsoft.com/office/officeart/2005/8/layout/hierarchy1"/>
    <dgm:cxn modelId="{BF76C693-FC7D-4180-8FF8-13AD43D6AD65}" srcId="{86124B10-D952-46C5-83CE-77427FC4CED4}" destId="{46991A5E-7A92-4D5A-86F3-5349173C1F12}" srcOrd="2" destOrd="0" parTransId="{C9FBD974-9956-4249-AE11-CD02DFED177C}" sibTransId="{3A55047F-0BBE-4CDC-ADA1-ECE5666D3E48}"/>
    <dgm:cxn modelId="{EF6F1896-5165-4BAA-AA73-5F63B0A1EB99}" type="presOf" srcId="{6C19699B-8EFB-4D40-A322-5C209027FABA}" destId="{2F9C1405-C3B7-4202-AF2B-176374A08A72}" srcOrd="0" destOrd="0" presId="urn:microsoft.com/office/officeart/2005/8/layout/hierarchy1"/>
    <dgm:cxn modelId="{E778279E-2D51-4CCF-BC82-A5CDB804CA31}" type="presOf" srcId="{3A411163-9C8A-4314-B1AB-707BD66D1072}" destId="{A9A18C50-88EB-453E-A7E2-CA6D1E491756}" srcOrd="0" destOrd="0" presId="urn:microsoft.com/office/officeart/2005/8/layout/hierarchy1"/>
    <dgm:cxn modelId="{811566A0-D020-4F07-9617-826EB3422A2C}" srcId="{24C7FA2B-5574-480E-B782-D7150ACF22C8}" destId="{55FAF3D3-1DA3-4A3D-AD04-0A84A45B3398}" srcOrd="0" destOrd="0" parTransId="{F8EA8F8E-22B0-4BC2-A641-B887D294AEAC}" sibTransId="{3655721B-149F-48F4-B7D8-279CAE0DCBE2}"/>
    <dgm:cxn modelId="{FB2FBEA6-8C9D-4B3D-A33A-CB58A020EB44}" srcId="{8F2AFF6F-9701-4F04-9762-E78316EB918E}" destId="{FFAF0616-EAF4-402A-8F77-502178262ED2}" srcOrd="1" destOrd="0" parTransId="{2FCFF51F-A8F3-45FC-8AFA-F3517350D6B5}" sibTransId="{435B2359-CD20-480B-8D32-1F0E3EC39B30}"/>
    <dgm:cxn modelId="{9E9091A8-316A-46A4-9F25-E7AF2BF5CDE6}" srcId="{55FAF3D3-1DA3-4A3D-AD04-0A84A45B3398}" destId="{CFDDFB11-D3A2-46B6-8116-5936AC127773}" srcOrd="1" destOrd="0" parTransId="{9EB0CFED-506A-4F8F-B010-CC0A3775463F}" sibTransId="{5FE912A7-3B18-41F9-BB30-C4440E470B38}"/>
    <dgm:cxn modelId="{A6A1F4A8-38AF-4A12-82C9-9AE7A9308D9B}" type="presOf" srcId="{24C7FA2B-5574-480E-B782-D7150ACF22C8}" destId="{059DD776-19F5-4C12-A885-6B8F3C21E84F}" srcOrd="0" destOrd="0" presId="urn:microsoft.com/office/officeart/2005/8/layout/hierarchy1"/>
    <dgm:cxn modelId="{2E446AAA-DAA3-49BB-907E-CDC392349D6E}" srcId="{86124B10-D952-46C5-83CE-77427FC4CED4}" destId="{A36B4BF2-E9B9-494A-B612-96197B293729}" srcOrd="3" destOrd="0" parTransId="{4404A632-EB3C-4A0A-9A7B-E945FCED7489}" sibTransId="{A3BE7F96-8C26-4237-99F5-E7E81F063291}"/>
    <dgm:cxn modelId="{4E40F4AC-421B-4919-B6EA-A03CADE1D3A3}" type="presOf" srcId="{C9FBD974-9956-4249-AE11-CD02DFED177C}" destId="{79E0B804-3982-430B-8B03-7B1889CEC06D}" srcOrd="0" destOrd="0" presId="urn:microsoft.com/office/officeart/2005/8/layout/hierarchy1"/>
    <dgm:cxn modelId="{9F30F3BA-B79E-42A6-A297-556B9B6758B6}" srcId="{2FBEEAA4-B442-41BB-BD7D-89ED6FEEE7CF}" destId="{25EE5B13-823C-45E6-961B-DADDD1B4A99C}" srcOrd="1" destOrd="0" parTransId="{6C19699B-8EFB-4D40-A322-5C209027FABA}" sibTransId="{2670F0E3-18F2-48A0-9CEA-81F9E41E2FBD}"/>
    <dgm:cxn modelId="{7983FDC3-7C1D-4755-9210-DD8FBB7B7E7E}" type="presOf" srcId="{397535E7-5356-46EE-A6ED-674214A03AD3}" destId="{E0623870-B25E-4366-8E2C-F17DEDD7651A}" srcOrd="0" destOrd="0" presId="urn:microsoft.com/office/officeart/2005/8/layout/hierarchy1"/>
    <dgm:cxn modelId="{3EF0F4CF-CE14-41C6-B32B-BFCE41036268}" srcId="{8F2AFF6F-9701-4F04-9762-E78316EB918E}" destId="{3166CA70-6876-4C50-80E5-A94BF4AF9FC7}" srcOrd="0" destOrd="0" parTransId="{F68F8746-047B-4454-8720-AD1000CDCAF7}" sibTransId="{A3BC2761-60BD-4CBD-BA38-1F2F67DE7001}"/>
    <dgm:cxn modelId="{A02A2AD3-5FED-41AA-8480-F737D93A7655}" type="presOf" srcId="{AC0AE1C2-81B7-4EA7-AC6A-8B47ED53FBDF}" destId="{9C74B78C-08B1-445A-B061-272161DBE605}" srcOrd="0" destOrd="0" presId="urn:microsoft.com/office/officeart/2005/8/layout/hierarchy1"/>
    <dgm:cxn modelId="{6B0213D7-7BC5-4ACE-80A3-37280C06248C}" type="presOf" srcId="{952B739B-6633-4E42-B414-E5D4DC069CB3}" destId="{80660BD8-864F-4E9A-88B6-70A2EC643632}" srcOrd="0" destOrd="0" presId="urn:microsoft.com/office/officeart/2005/8/layout/hierarchy1"/>
    <dgm:cxn modelId="{E727C8D7-C1D6-4D58-9685-135C00397727}" type="presOf" srcId="{F68F8746-047B-4454-8720-AD1000CDCAF7}" destId="{DE53F248-24AE-4DA9-9734-58A7307D28EA}" srcOrd="0" destOrd="0" presId="urn:microsoft.com/office/officeart/2005/8/layout/hierarchy1"/>
    <dgm:cxn modelId="{65E622EE-97D5-4A9B-9ABB-1A657E81C6CA}" srcId="{8F2AFF6F-9701-4F04-9762-E78316EB918E}" destId="{39E4A4E9-11FA-4B7C-974E-69A87E1BC337}" srcOrd="2" destOrd="0" parTransId="{79DB3FB9-775F-4A0B-B62F-B92D7050FDA9}" sibTransId="{0CE65AFC-6955-4887-947B-CD6816CF154C}"/>
    <dgm:cxn modelId="{553AFBEF-CC84-468E-BA93-336803BBA8A8}" type="presOf" srcId="{8F2AFF6F-9701-4F04-9762-E78316EB918E}" destId="{0F4E643F-A5B7-4A1E-9243-A214E9EE9C45}" srcOrd="0" destOrd="0" presId="urn:microsoft.com/office/officeart/2005/8/layout/hierarchy1"/>
    <dgm:cxn modelId="{EBBE16F0-BDD9-49E2-BBCF-BA1611435BD2}" type="presOf" srcId="{25EE5B13-823C-45E6-961B-DADDD1B4A99C}" destId="{8E89E58F-CB0E-40C1-97C6-FEBD8426D798}" srcOrd="0" destOrd="0" presId="urn:microsoft.com/office/officeart/2005/8/layout/hierarchy1"/>
    <dgm:cxn modelId="{6D4BB4F1-B629-4BE6-B4D7-66FBB1C67D91}" srcId="{CFDDFB11-D3A2-46B6-8116-5936AC127773}" destId="{2FBEEAA4-B442-41BB-BD7D-89ED6FEEE7CF}" srcOrd="0" destOrd="0" parTransId="{5BF31C55-B890-40EA-8928-265F6DED4758}" sibTransId="{CC535BCB-B8A3-4086-B7CB-C5846A72ADF7}"/>
    <dgm:cxn modelId="{BC4242F9-5FAA-40E0-8718-935B1FDA048F}" srcId="{CFDDFB11-D3A2-46B6-8116-5936AC127773}" destId="{86124B10-D952-46C5-83CE-77427FC4CED4}" srcOrd="1" destOrd="0" parTransId="{3A411163-9C8A-4314-B1AB-707BD66D1072}" sibTransId="{EE78158E-5EC1-4072-93A2-DB7953E6D55A}"/>
    <dgm:cxn modelId="{FC1FB6F9-1214-47AD-A94A-802C5CEBA4E9}" type="presOf" srcId="{FFAF0616-EAF4-402A-8F77-502178262ED2}" destId="{64B043CE-F308-4496-B2E5-3D3597332957}" srcOrd="0" destOrd="0" presId="urn:microsoft.com/office/officeart/2005/8/layout/hierarchy1"/>
    <dgm:cxn modelId="{6EA5ABFE-9308-4CE2-9454-160B31AE584E}" type="presOf" srcId="{39E4A4E9-11FA-4B7C-974E-69A87E1BC337}" destId="{B325EAFD-A2BA-418F-A4E4-D47F0DC71814}" srcOrd="0" destOrd="0" presId="urn:microsoft.com/office/officeart/2005/8/layout/hierarchy1"/>
    <dgm:cxn modelId="{086CE5EA-8436-4AD6-9F75-D94AFE96FC73}" type="presParOf" srcId="{059DD776-19F5-4C12-A885-6B8F3C21E84F}" destId="{A890A782-AA43-416C-8F8F-CB462193CB27}" srcOrd="0" destOrd="0" presId="urn:microsoft.com/office/officeart/2005/8/layout/hierarchy1"/>
    <dgm:cxn modelId="{4318A3C6-0E31-46C4-8755-5FEFC9893128}" type="presParOf" srcId="{A890A782-AA43-416C-8F8F-CB462193CB27}" destId="{4841F68F-48F2-4D53-B8B3-367CAFB853D3}" srcOrd="0" destOrd="0" presId="urn:microsoft.com/office/officeart/2005/8/layout/hierarchy1"/>
    <dgm:cxn modelId="{660CA76E-6ED2-442A-A2AC-C7F7C0DB2F59}" type="presParOf" srcId="{4841F68F-48F2-4D53-B8B3-367CAFB853D3}" destId="{BE7003B8-F7C1-4D23-867D-29AA012E8D4A}" srcOrd="0" destOrd="0" presId="urn:microsoft.com/office/officeart/2005/8/layout/hierarchy1"/>
    <dgm:cxn modelId="{4CB75BA6-444A-4BD6-AFD6-08D0D9B610C4}" type="presParOf" srcId="{4841F68F-48F2-4D53-B8B3-367CAFB853D3}" destId="{18684ACA-936E-4888-9186-CED81A359BF8}" srcOrd="1" destOrd="0" presId="urn:microsoft.com/office/officeart/2005/8/layout/hierarchy1"/>
    <dgm:cxn modelId="{C44AD500-9AC5-449A-8A2D-793CBC834536}" type="presParOf" srcId="{A890A782-AA43-416C-8F8F-CB462193CB27}" destId="{7B3F86E6-99C5-4B97-800F-359142A1C3E9}" srcOrd="1" destOrd="0" presId="urn:microsoft.com/office/officeart/2005/8/layout/hierarchy1"/>
    <dgm:cxn modelId="{D0593B77-FBB8-40FD-8F47-3EBED5BBF434}" type="presParOf" srcId="{7B3F86E6-99C5-4B97-800F-359142A1C3E9}" destId="{9C74B78C-08B1-445A-B061-272161DBE605}" srcOrd="0" destOrd="0" presId="urn:microsoft.com/office/officeart/2005/8/layout/hierarchy1"/>
    <dgm:cxn modelId="{BDE4F1A9-6B84-44D3-95D0-1A2D2E189B02}" type="presParOf" srcId="{7B3F86E6-99C5-4B97-800F-359142A1C3E9}" destId="{651712F1-3983-4FA8-8F9D-4259EDEC015B}" srcOrd="1" destOrd="0" presId="urn:microsoft.com/office/officeart/2005/8/layout/hierarchy1"/>
    <dgm:cxn modelId="{41F406E9-48A6-4C2F-BEE7-C30F1B7817FB}" type="presParOf" srcId="{651712F1-3983-4FA8-8F9D-4259EDEC015B}" destId="{E00E659D-FD30-4CFC-9823-9EC69497FB36}" srcOrd="0" destOrd="0" presId="urn:microsoft.com/office/officeart/2005/8/layout/hierarchy1"/>
    <dgm:cxn modelId="{49357AA6-6D6C-426E-B9FA-C3909D21414A}" type="presParOf" srcId="{E00E659D-FD30-4CFC-9823-9EC69497FB36}" destId="{54121566-75D9-4CEF-B8F5-DF54F2C3F269}" srcOrd="0" destOrd="0" presId="urn:microsoft.com/office/officeart/2005/8/layout/hierarchy1"/>
    <dgm:cxn modelId="{14A98586-F547-4DEE-9BA3-DC9A69F83990}" type="presParOf" srcId="{E00E659D-FD30-4CFC-9823-9EC69497FB36}" destId="{0F4E643F-A5B7-4A1E-9243-A214E9EE9C45}" srcOrd="1" destOrd="0" presId="urn:microsoft.com/office/officeart/2005/8/layout/hierarchy1"/>
    <dgm:cxn modelId="{BE1036DA-6884-421B-8DE5-1703664938B5}" type="presParOf" srcId="{651712F1-3983-4FA8-8F9D-4259EDEC015B}" destId="{C9E79C03-9DF0-4A13-BA1B-86A771EBE919}" srcOrd="1" destOrd="0" presId="urn:microsoft.com/office/officeart/2005/8/layout/hierarchy1"/>
    <dgm:cxn modelId="{C129DC8D-0C67-4E16-BBAF-64355ED06B71}" type="presParOf" srcId="{C9E79C03-9DF0-4A13-BA1B-86A771EBE919}" destId="{DE53F248-24AE-4DA9-9734-58A7307D28EA}" srcOrd="0" destOrd="0" presId="urn:microsoft.com/office/officeart/2005/8/layout/hierarchy1"/>
    <dgm:cxn modelId="{EF4DDFA3-E325-417A-960F-F2E2FB502973}" type="presParOf" srcId="{C9E79C03-9DF0-4A13-BA1B-86A771EBE919}" destId="{D29B1783-89A2-48B8-A484-F189E7703DE1}" srcOrd="1" destOrd="0" presId="urn:microsoft.com/office/officeart/2005/8/layout/hierarchy1"/>
    <dgm:cxn modelId="{B441507E-8F71-4BB4-B4D0-54C67D0B4E1E}" type="presParOf" srcId="{D29B1783-89A2-48B8-A484-F189E7703DE1}" destId="{D0FEB279-71C0-4F01-A1B0-29662C6026A1}" srcOrd="0" destOrd="0" presId="urn:microsoft.com/office/officeart/2005/8/layout/hierarchy1"/>
    <dgm:cxn modelId="{058A8ABD-6ADE-44F9-BE4B-02025CCE898F}" type="presParOf" srcId="{D0FEB279-71C0-4F01-A1B0-29662C6026A1}" destId="{B01AF590-7168-4E68-9A08-BD040DCDE8EF}" srcOrd="0" destOrd="0" presId="urn:microsoft.com/office/officeart/2005/8/layout/hierarchy1"/>
    <dgm:cxn modelId="{83D033BE-C1F0-4B70-8B4B-C518DF709367}" type="presParOf" srcId="{D0FEB279-71C0-4F01-A1B0-29662C6026A1}" destId="{EB427D6B-95B4-474E-99F3-6686CAA4AD1F}" srcOrd="1" destOrd="0" presId="urn:microsoft.com/office/officeart/2005/8/layout/hierarchy1"/>
    <dgm:cxn modelId="{C1033BAB-7BB5-4828-93BC-B248607977AA}" type="presParOf" srcId="{D29B1783-89A2-48B8-A484-F189E7703DE1}" destId="{AF9A0903-8C53-4BCF-9656-1A0E6258188E}" srcOrd="1" destOrd="0" presId="urn:microsoft.com/office/officeart/2005/8/layout/hierarchy1"/>
    <dgm:cxn modelId="{6BC181B4-0515-4BC5-9D7A-8C0CD9322B95}" type="presParOf" srcId="{C9E79C03-9DF0-4A13-BA1B-86A771EBE919}" destId="{043AE6F0-EE97-4221-A2EA-47EA3468C39C}" srcOrd="2" destOrd="0" presId="urn:microsoft.com/office/officeart/2005/8/layout/hierarchy1"/>
    <dgm:cxn modelId="{8B028DEC-8540-4BB1-B1C8-44128853CC75}" type="presParOf" srcId="{C9E79C03-9DF0-4A13-BA1B-86A771EBE919}" destId="{4B3E7029-8866-4850-9BB1-1D8F3B0307CE}" srcOrd="3" destOrd="0" presId="urn:microsoft.com/office/officeart/2005/8/layout/hierarchy1"/>
    <dgm:cxn modelId="{C21335A0-437D-4F57-AB8D-D976CD2F2D33}" type="presParOf" srcId="{4B3E7029-8866-4850-9BB1-1D8F3B0307CE}" destId="{816DB7D0-623A-40F4-90FE-D4624E588F1D}" srcOrd="0" destOrd="0" presId="urn:microsoft.com/office/officeart/2005/8/layout/hierarchy1"/>
    <dgm:cxn modelId="{43DCEDDA-13E6-4511-87EA-A90B012CA4B1}" type="presParOf" srcId="{816DB7D0-623A-40F4-90FE-D4624E588F1D}" destId="{02A029A6-9D70-46D6-9DBD-8C136AB1073E}" srcOrd="0" destOrd="0" presId="urn:microsoft.com/office/officeart/2005/8/layout/hierarchy1"/>
    <dgm:cxn modelId="{CF1CD326-3B1E-41AA-9E7A-EC815B6BD4B5}" type="presParOf" srcId="{816DB7D0-623A-40F4-90FE-D4624E588F1D}" destId="{64B043CE-F308-4496-B2E5-3D3597332957}" srcOrd="1" destOrd="0" presId="urn:microsoft.com/office/officeart/2005/8/layout/hierarchy1"/>
    <dgm:cxn modelId="{91970FD3-AE92-4EA2-9293-91C4C7A08DC4}" type="presParOf" srcId="{4B3E7029-8866-4850-9BB1-1D8F3B0307CE}" destId="{F53AC6B3-7CB6-4487-A498-710409AEDFFE}" srcOrd="1" destOrd="0" presId="urn:microsoft.com/office/officeart/2005/8/layout/hierarchy1"/>
    <dgm:cxn modelId="{44D2182E-F898-40E6-A81D-5F2422A31408}" type="presParOf" srcId="{C9E79C03-9DF0-4A13-BA1B-86A771EBE919}" destId="{8D834EB9-7B41-4396-B663-FCEBC7CCED77}" srcOrd="4" destOrd="0" presId="urn:microsoft.com/office/officeart/2005/8/layout/hierarchy1"/>
    <dgm:cxn modelId="{02F9A990-8E0B-407D-91C5-9EFC13E077F7}" type="presParOf" srcId="{C9E79C03-9DF0-4A13-BA1B-86A771EBE919}" destId="{E98EF630-B472-4C6B-9D13-73B7A153903B}" srcOrd="5" destOrd="0" presId="urn:microsoft.com/office/officeart/2005/8/layout/hierarchy1"/>
    <dgm:cxn modelId="{DF7B4A36-89A4-4C46-B030-DB4DB389AC46}" type="presParOf" srcId="{E98EF630-B472-4C6B-9D13-73B7A153903B}" destId="{A0ED15D7-92DB-4D3B-875A-2ED17B3ED49C}" srcOrd="0" destOrd="0" presId="urn:microsoft.com/office/officeart/2005/8/layout/hierarchy1"/>
    <dgm:cxn modelId="{31C74AFD-0F9E-4705-9C15-56AF1FB4426D}" type="presParOf" srcId="{A0ED15D7-92DB-4D3B-875A-2ED17B3ED49C}" destId="{4D2CC876-0286-4AA0-9998-AD2992DB652B}" srcOrd="0" destOrd="0" presId="urn:microsoft.com/office/officeart/2005/8/layout/hierarchy1"/>
    <dgm:cxn modelId="{33E92874-A764-49FF-A7F3-B2D59BDFEB23}" type="presParOf" srcId="{A0ED15D7-92DB-4D3B-875A-2ED17B3ED49C}" destId="{B325EAFD-A2BA-418F-A4E4-D47F0DC71814}" srcOrd="1" destOrd="0" presId="urn:microsoft.com/office/officeart/2005/8/layout/hierarchy1"/>
    <dgm:cxn modelId="{E08669F9-BD28-4E9D-B4BD-9F0940CA6509}" type="presParOf" srcId="{E98EF630-B472-4C6B-9D13-73B7A153903B}" destId="{232AC36F-DC9F-484B-8B90-A626FE766B84}" srcOrd="1" destOrd="0" presId="urn:microsoft.com/office/officeart/2005/8/layout/hierarchy1"/>
    <dgm:cxn modelId="{D0F7D7D4-6403-4502-87AE-EEECEE11052D}" type="presParOf" srcId="{7B3F86E6-99C5-4B97-800F-359142A1C3E9}" destId="{41DEA95F-F1C3-4EE8-8262-0B5FA5E5B136}" srcOrd="2" destOrd="0" presId="urn:microsoft.com/office/officeart/2005/8/layout/hierarchy1"/>
    <dgm:cxn modelId="{0CA5CEDD-3D25-4347-8E37-406B5780C272}" type="presParOf" srcId="{7B3F86E6-99C5-4B97-800F-359142A1C3E9}" destId="{228EE95E-6A14-4DF0-9A90-F9CECA81386B}" srcOrd="3" destOrd="0" presId="urn:microsoft.com/office/officeart/2005/8/layout/hierarchy1"/>
    <dgm:cxn modelId="{1786F3E8-4E2F-4E31-BAEA-517E506E36A7}" type="presParOf" srcId="{228EE95E-6A14-4DF0-9A90-F9CECA81386B}" destId="{F96FD83B-6CF0-4285-9F0E-B81C469A4860}" srcOrd="0" destOrd="0" presId="urn:microsoft.com/office/officeart/2005/8/layout/hierarchy1"/>
    <dgm:cxn modelId="{0BFCC2A9-871B-4E74-ADEC-64E4368BCB51}" type="presParOf" srcId="{F96FD83B-6CF0-4285-9F0E-B81C469A4860}" destId="{7CE3FDB1-17CC-4264-82CA-27F4C1161E72}" srcOrd="0" destOrd="0" presId="urn:microsoft.com/office/officeart/2005/8/layout/hierarchy1"/>
    <dgm:cxn modelId="{2D72E893-32E6-458F-A962-3D5163716B9F}" type="presParOf" srcId="{F96FD83B-6CF0-4285-9F0E-B81C469A4860}" destId="{CD1187AA-E9CB-4317-AE75-6D7E991C8C39}" srcOrd="1" destOrd="0" presId="urn:microsoft.com/office/officeart/2005/8/layout/hierarchy1"/>
    <dgm:cxn modelId="{2630D27F-DB24-44BE-9BE7-4904BF71CC00}" type="presParOf" srcId="{228EE95E-6A14-4DF0-9A90-F9CECA81386B}" destId="{9DB41576-81E1-41ED-B9BF-75353261F0B4}" srcOrd="1" destOrd="0" presId="urn:microsoft.com/office/officeart/2005/8/layout/hierarchy1"/>
    <dgm:cxn modelId="{2A6893E7-A26D-42D8-BC05-30BB6A5EE8C2}" type="presParOf" srcId="{9DB41576-81E1-41ED-B9BF-75353261F0B4}" destId="{3B54B63D-5894-4E91-9B00-EEB232B58098}" srcOrd="0" destOrd="0" presId="urn:microsoft.com/office/officeart/2005/8/layout/hierarchy1"/>
    <dgm:cxn modelId="{845C2010-1323-4A7C-8574-21D808B68053}" type="presParOf" srcId="{9DB41576-81E1-41ED-B9BF-75353261F0B4}" destId="{2B0F6575-99C9-41B6-B63A-7D7730ECE147}" srcOrd="1" destOrd="0" presId="urn:microsoft.com/office/officeart/2005/8/layout/hierarchy1"/>
    <dgm:cxn modelId="{D72F0085-AB3B-4788-8321-28B38E3E72BD}" type="presParOf" srcId="{2B0F6575-99C9-41B6-B63A-7D7730ECE147}" destId="{12FB0EFA-E50D-4112-9294-8CFA786D943C}" srcOrd="0" destOrd="0" presId="urn:microsoft.com/office/officeart/2005/8/layout/hierarchy1"/>
    <dgm:cxn modelId="{5A650801-11D6-4108-88CF-9FD24ACFF963}" type="presParOf" srcId="{12FB0EFA-E50D-4112-9294-8CFA786D943C}" destId="{75AEC9C4-2DD9-49F9-B82F-B8C070EB8B11}" srcOrd="0" destOrd="0" presId="urn:microsoft.com/office/officeart/2005/8/layout/hierarchy1"/>
    <dgm:cxn modelId="{4C2DD836-5807-44B9-8B70-8CFF6B39BA3E}" type="presParOf" srcId="{12FB0EFA-E50D-4112-9294-8CFA786D943C}" destId="{41A9D2F0-3CD8-458E-B705-9D8FB7A39E59}" srcOrd="1" destOrd="0" presId="urn:microsoft.com/office/officeart/2005/8/layout/hierarchy1"/>
    <dgm:cxn modelId="{EDB3F3C9-6EAD-4352-8132-DF8F5A1D7C0B}" type="presParOf" srcId="{2B0F6575-99C9-41B6-B63A-7D7730ECE147}" destId="{07092E23-A3E0-4C72-99B8-B1D0B9FD6483}" srcOrd="1" destOrd="0" presId="urn:microsoft.com/office/officeart/2005/8/layout/hierarchy1"/>
    <dgm:cxn modelId="{6FB6872E-0DA3-47A1-AF72-D447E17078CB}" type="presParOf" srcId="{07092E23-A3E0-4C72-99B8-B1D0B9FD6483}" destId="{E0623870-B25E-4366-8E2C-F17DEDD7651A}" srcOrd="0" destOrd="0" presId="urn:microsoft.com/office/officeart/2005/8/layout/hierarchy1"/>
    <dgm:cxn modelId="{A19D2439-EFF5-4E7C-843C-F6512E1D46FB}" type="presParOf" srcId="{07092E23-A3E0-4C72-99B8-B1D0B9FD6483}" destId="{E0DA5DD4-8825-47BC-9926-82113783F7A4}" srcOrd="1" destOrd="0" presId="urn:microsoft.com/office/officeart/2005/8/layout/hierarchy1"/>
    <dgm:cxn modelId="{64EBEBDA-93CC-4D1E-9646-1D61FE769B6B}" type="presParOf" srcId="{E0DA5DD4-8825-47BC-9926-82113783F7A4}" destId="{1BE9916B-CD01-413A-BE30-EC4DC7C27588}" srcOrd="0" destOrd="0" presId="urn:microsoft.com/office/officeart/2005/8/layout/hierarchy1"/>
    <dgm:cxn modelId="{A62B0F65-F63E-48CF-A86E-A5C430196557}" type="presParOf" srcId="{1BE9916B-CD01-413A-BE30-EC4DC7C27588}" destId="{233F185E-77F9-4B9C-9E07-E71C86147E63}" srcOrd="0" destOrd="0" presId="urn:microsoft.com/office/officeart/2005/8/layout/hierarchy1"/>
    <dgm:cxn modelId="{7F220FBA-7909-43D6-A7DD-99951A7BDC54}" type="presParOf" srcId="{1BE9916B-CD01-413A-BE30-EC4DC7C27588}" destId="{E7F81198-693B-4205-BC1C-D6A1D5F06873}" srcOrd="1" destOrd="0" presId="urn:microsoft.com/office/officeart/2005/8/layout/hierarchy1"/>
    <dgm:cxn modelId="{16A30010-F3A3-412C-B0A5-75BF018870EA}" type="presParOf" srcId="{E0DA5DD4-8825-47BC-9926-82113783F7A4}" destId="{13CC5483-0FCE-4FA7-967F-17C0C686D3BA}" srcOrd="1" destOrd="0" presId="urn:microsoft.com/office/officeart/2005/8/layout/hierarchy1"/>
    <dgm:cxn modelId="{83188B03-C050-4A54-922F-49950E276E90}" type="presParOf" srcId="{07092E23-A3E0-4C72-99B8-B1D0B9FD6483}" destId="{2F9C1405-C3B7-4202-AF2B-176374A08A72}" srcOrd="2" destOrd="0" presId="urn:microsoft.com/office/officeart/2005/8/layout/hierarchy1"/>
    <dgm:cxn modelId="{2A4B1CC4-258C-4380-AAFD-E54D5FA48E77}" type="presParOf" srcId="{07092E23-A3E0-4C72-99B8-B1D0B9FD6483}" destId="{20F407D1-EE15-413C-A66B-89DAB7E6F2E1}" srcOrd="3" destOrd="0" presId="urn:microsoft.com/office/officeart/2005/8/layout/hierarchy1"/>
    <dgm:cxn modelId="{CEB74672-BA76-4159-AB30-DB22FBB94A1C}" type="presParOf" srcId="{20F407D1-EE15-413C-A66B-89DAB7E6F2E1}" destId="{022F89D1-CA2F-4E4F-84D3-CEA0D1BEF248}" srcOrd="0" destOrd="0" presId="urn:microsoft.com/office/officeart/2005/8/layout/hierarchy1"/>
    <dgm:cxn modelId="{DCCE6143-6AAD-49D2-8D6E-7B2FCAF7887E}" type="presParOf" srcId="{022F89D1-CA2F-4E4F-84D3-CEA0D1BEF248}" destId="{D8659660-75C9-49B7-889E-3DB894EB93B1}" srcOrd="0" destOrd="0" presId="urn:microsoft.com/office/officeart/2005/8/layout/hierarchy1"/>
    <dgm:cxn modelId="{BE69C3D9-49B7-40C8-82C5-37BAF49C4BD8}" type="presParOf" srcId="{022F89D1-CA2F-4E4F-84D3-CEA0D1BEF248}" destId="{8E89E58F-CB0E-40C1-97C6-FEBD8426D798}" srcOrd="1" destOrd="0" presId="urn:microsoft.com/office/officeart/2005/8/layout/hierarchy1"/>
    <dgm:cxn modelId="{CF513C1A-A41B-485E-A38D-499467BEEDE7}" type="presParOf" srcId="{20F407D1-EE15-413C-A66B-89DAB7E6F2E1}" destId="{23231CAE-2784-4EC9-93F4-B727ADE496F6}" srcOrd="1" destOrd="0" presId="urn:microsoft.com/office/officeart/2005/8/layout/hierarchy1"/>
    <dgm:cxn modelId="{4751AEC4-5945-4E11-B0D2-1123338B6590}" type="presParOf" srcId="{9DB41576-81E1-41ED-B9BF-75353261F0B4}" destId="{A9A18C50-88EB-453E-A7E2-CA6D1E491756}" srcOrd="2" destOrd="0" presId="urn:microsoft.com/office/officeart/2005/8/layout/hierarchy1"/>
    <dgm:cxn modelId="{C2E6D4B6-2073-4131-9A76-FD57F72DB5A1}" type="presParOf" srcId="{9DB41576-81E1-41ED-B9BF-75353261F0B4}" destId="{52488409-3017-4C12-88AD-6E62F90BBDFE}" srcOrd="3" destOrd="0" presId="urn:microsoft.com/office/officeart/2005/8/layout/hierarchy1"/>
    <dgm:cxn modelId="{93EC8F2E-084B-4FB7-A4A0-2F1273CF5945}" type="presParOf" srcId="{52488409-3017-4C12-88AD-6E62F90BBDFE}" destId="{EED8C81E-67D7-4A09-B76E-BF7C09A216D9}" srcOrd="0" destOrd="0" presId="urn:microsoft.com/office/officeart/2005/8/layout/hierarchy1"/>
    <dgm:cxn modelId="{63254BA9-C270-425B-955F-72B9B4471977}" type="presParOf" srcId="{EED8C81E-67D7-4A09-B76E-BF7C09A216D9}" destId="{E9582A22-61D7-49F8-8D62-B56B84ADF1E0}" srcOrd="0" destOrd="0" presId="urn:microsoft.com/office/officeart/2005/8/layout/hierarchy1"/>
    <dgm:cxn modelId="{40285761-471F-47E3-AB51-B6585EA24660}" type="presParOf" srcId="{EED8C81E-67D7-4A09-B76E-BF7C09A216D9}" destId="{805D3F3B-AF17-4552-B108-8927DF450A00}" srcOrd="1" destOrd="0" presId="urn:microsoft.com/office/officeart/2005/8/layout/hierarchy1"/>
    <dgm:cxn modelId="{7D379E7E-C2E5-4358-A8EB-74BDA1765E24}" type="presParOf" srcId="{52488409-3017-4C12-88AD-6E62F90BBDFE}" destId="{522EFBBA-798F-4455-9CCA-568E0BA76AE0}" srcOrd="1" destOrd="0" presId="urn:microsoft.com/office/officeart/2005/8/layout/hierarchy1"/>
    <dgm:cxn modelId="{A1B3CC91-EC9A-4FB3-B1AD-F82B753B8511}" type="presParOf" srcId="{522EFBBA-798F-4455-9CCA-568E0BA76AE0}" destId="{C67BA2EF-D41A-4B84-860E-33C3202FE14F}" srcOrd="0" destOrd="0" presId="urn:microsoft.com/office/officeart/2005/8/layout/hierarchy1"/>
    <dgm:cxn modelId="{4E1D2FE2-AFD6-4EFC-8BE1-FBC906F19CF3}" type="presParOf" srcId="{522EFBBA-798F-4455-9CCA-568E0BA76AE0}" destId="{1977644C-F656-4AC4-876E-FD9DDDBBE028}" srcOrd="1" destOrd="0" presId="urn:microsoft.com/office/officeart/2005/8/layout/hierarchy1"/>
    <dgm:cxn modelId="{5C606ABD-5878-455A-8C13-E8F7DAE03079}" type="presParOf" srcId="{1977644C-F656-4AC4-876E-FD9DDDBBE028}" destId="{2B57C856-EA7C-4CE2-851E-911701CBDAAE}" srcOrd="0" destOrd="0" presId="urn:microsoft.com/office/officeart/2005/8/layout/hierarchy1"/>
    <dgm:cxn modelId="{8197D0EF-5AB5-436E-A310-28C0CAE447B1}" type="presParOf" srcId="{2B57C856-EA7C-4CE2-851E-911701CBDAAE}" destId="{1BADC60E-7506-48B4-BD40-9BFAE1C8863A}" srcOrd="0" destOrd="0" presId="urn:microsoft.com/office/officeart/2005/8/layout/hierarchy1"/>
    <dgm:cxn modelId="{F3167866-8F89-4EDB-AC33-64C1FB1D8AD5}" type="presParOf" srcId="{2B57C856-EA7C-4CE2-851E-911701CBDAAE}" destId="{80660BD8-864F-4E9A-88B6-70A2EC643632}" srcOrd="1" destOrd="0" presId="urn:microsoft.com/office/officeart/2005/8/layout/hierarchy1"/>
    <dgm:cxn modelId="{9C98840F-73D5-440E-802C-F326AB6AFFF3}" type="presParOf" srcId="{1977644C-F656-4AC4-876E-FD9DDDBBE028}" destId="{CF84B56C-7B6D-4198-9C38-5DD4F0AEE358}" srcOrd="1" destOrd="0" presId="urn:microsoft.com/office/officeart/2005/8/layout/hierarchy1"/>
    <dgm:cxn modelId="{6F8C5597-56C3-41E0-82D8-8852158A72A9}" type="presParOf" srcId="{522EFBBA-798F-4455-9CCA-568E0BA76AE0}" destId="{676E6F4B-EBDA-4013-80AD-415752CF28B2}" srcOrd="2" destOrd="0" presId="urn:microsoft.com/office/officeart/2005/8/layout/hierarchy1"/>
    <dgm:cxn modelId="{4BC73D73-0FF5-4E77-8C97-29AC138ABE96}" type="presParOf" srcId="{522EFBBA-798F-4455-9CCA-568E0BA76AE0}" destId="{4426813A-1550-486B-BC1F-7A21BE976959}" srcOrd="3" destOrd="0" presId="urn:microsoft.com/office/officeart/2005/8/layout/hierarchy1"/>
    <dgm:cxn modelId="{AD1380EB-912A-446F-9065-A911EF2BDD34}" type="presParOf" srcId="{4426813A-1550-486B-BC1F-7A21BE976959}" destId="{F9EE45BA-5C14-4802-8774-96417F1EA974}" srcOrd="0" destOrd="0" presId="urn:microsoft.com/office/officeart/2005/8/layout/hierarchy1"/>
    <dgm:cxn modelId="{047C452B-AB08-4CAB-847B-9024961B3985}" type="presParOf" srcId="{F9EE45BA-5C14-4802-8774-96417F1EA974}" destId="{2A43D16D-43AD-4C1A-8B70-C846E9E3FF45}" srcOrd="0" destOrd="0" presId="urn:microsoft.com/office/officeart/2005/8/layout/hierarchy1"/>
    <dgm:cxn modelId="{4EDC2DC6-A3BD-4D49-8612-A90BF1761A3F}" type="presParOf" srcId="{F9EE45BA-5C14-4802-8774-96417F1EA974}" destId="{63AA7701-8536-4D25-8E53-27A6B007BE16}" srcOrd="1" destOrd="0" presId="urn:microsoft.com/office/officeart/2005/8/layout/hierarchy1"/>
    <dgm:cxn modelId="{60A037B0-6995-4E57-B27D-9E159DE277FB}" type="presParOf" srcId="{4426813A-1550-486B-BC1F-7A21BE976959}" destId="{7B5C12EA-9E40-4E96-8CB4-B7F1CA696EF6}" srcOrd="1" destOrd="0" presId="urn:microsoft.com/office/officeart/2005/8/layout/hierarchy1"/>
    <dgm:cxn modelId="{47EB803B-DF0A-4BA2-B4F3-2E4B7214A347}" type="presParOf" srcId="{522EFBBA-798F-4455-9CCA-568E0BA76AE0}" destId="{79E0B804-3982-430B-8B03-7B1889CEC06D}" srcOrd="4" destOrd="0" presId="urn:microsoft.com/office/officeart/2005/8/layout/hierarchy1"/>
    <dgm:cxn modelId="{A3E06186-5399-4BE8-BFDF-56BC8C69BCDA}" type="presParOf" srcId="{522EFBBA-798F-4455-9CCA-568E0BA76AE0}" destId="{2EB78706-0EF7-44D0-8ACF-A6E1A222517F}" srcOrd="5" destOrd="0" presId="urn:microsoft.com/office/officeart/2005/8/layout/hierarchy1"/>
    <dgm:cxn modelId="{C914DD58-CB14-41D3-B535-57D68D53EFD1}" type="presParOf" srcId="{2EB78706-0EF7-44D0-8ACF-A6E1A222517F}" destId="{B038AFCA-CBAC-4D5D-A5DA-99FEE1C0C802}" srcOrd="0" destOrd="0" presId="urn:microsoft.com/office/officeart/2005/8/layout/hierarchy1"/>
    <dgm:cxn modelId="{9D42ADFB-E3EB-459F-A55A-AADDC43AF043}" type="presParOf" srcId="{B038AFCA-CBAC-4D5D-A5DA-99FEE1C0C802}" destId="{36520D93-7BFE-4E6B-91D7-D648B0E6E771}" srcOrd="0" destOrd="0" presId="urn:microsoft.com/office/officeart/2005/8/layout/hierarchy1"/>
    <dgm:cxn modelId="{BAED8DF5-1666-4737-AA23-088058510D7E}" type="presParOf" srcId="{B038AFCA-CBAC-4D5D-A5DA-99FEE1C0C802}" destId="{EC29A66E-FE24-4101-A579-78295FD3A5CC}" srcOrd="1" destOrd="0" presId="urn:microsoft.com/office/officeart/2005/8/layout/hierarchy1"/>
    <dgm:cxn modelId="{1DB62E98-9A65-4291-B83E-B41D5B221AD1}" type="presParOf" srcId="{2EB78706-0EF7-44D0-8ACF-A6E1A222517F}" destId="{E26F5A32-458A-4AA8-B019-E0ECB5E3554B}" srcOrd="1" destOrd="0" presId="urn:microsoft.com/office/officeart/2005/8/layout/hierarchy1"/>
    <dgm:cxn modelId="{F9565EE8-35C1-48C8-8E51-056A21725824}" type="presParOf" srcId="{522EFBBA-798F-4455-9CCA-568E0BA76AE0}" destId="{EAE98811-18F6-49B7-8C1D-A61F41FF7922}" srcOrd="6" destOrd="0" presId="urn:microsoft.com/office/officeart/2005/8/layout/hierarchy1"/>
    <dgm:cxn modelId="{FC5328DF-A71A-4E1D-8EE0-4F32440245E7}" type="presParOf" srcId="{522EFBBA-798F-4455-9CCA-568E0BA76AE0}" destId="{47BF9609-9BF1-4A73-A503-8573DB7F362D}" srcOrd="7" destOrd="0" presId="urn:microsoft.com/office/officeart/2005/8/layout/hierarchy1"/>
    <dgm:cxn modelId="{F7E3E509-DB2F-451B-9DEE-69541674CEA9}" type="presParOf" srcId="{47BF9609-9BF1-4A73-A503-8573DB7F362D}" destId="{DE640F4E-4235-4481-8AF9-6F03F465A205}" srcOrd="0" destOrd="0" presId="urn:microsoft.com/office/officeart/2005/8/layout/hierarchy1"/>
    <dgm:cxn modelId="{122D9783-4F9C-465D-9883-C79160327DF8}" type="presParOf" srcId="{DE640F4E-4235-4481-8AF9-6F03F465A205}" destId="{04510568-DBEF-4E83-94C1-3F10E2381A29}" srcOrd="0" destOrd="0" presId="urn:microsoft.com/office/officeart/2005/8/layout/hierarchy1"/>
    <dgm:cxn modelId="{A57AB285-A289-425A-A6F1-A301369172CE}" type="presParOf" srcId="{DE640F4E-4235-4481-8AF9-6F03F465A205}" destId="{4ED97F83-6E8C-4C16-B890-74ACEFF8ACD4}" srcOrd="1" destOrd="0" presId="urn:microsoft.com/office/officeart/2005/8/layout/hierarchy1"/>
    <dgm:cxn modelId="{43B0D474-8C51-4BC4-ACA9-B4B10BB0D74C}" type="presParOf" srcId="{47BF9609-9BF1-4A73-A503-8573DB7F362D}" destId="{E7012002-C2D8-413D-974F-FB32258FBA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80DCA9-B582-4964-A02B-4A64A869DD0D}" type="doc">
      <dgm:prSet loTypeId="urn:microsoft.com/office/officeart/2005/8/layout/cycle4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VI"/>
        </a:p>
      </dgm:t>
    </dgm:pt>
    <dgm:pt modelId="{2092F9FE-7CF5-4232-B218-58327ED52B5A}">
      <dgm:prSet phldrT="[Văn bản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58C46-6CA1-4139-A718-AF29218233D1}" type="parTrans" cxnId="{E34D93CE-11C6-424F-9286-0616C75051AF}">
      <dgm:prSet/>
      <dgm:spPr/>
      <dgm:t>
        <a:bodyPr/>
        <a:lstStyle/>
        <a:p>
          <a:endParaRPr lang="en-VI"/>
        </a:p>
      </dgm:t>
    </dgm:pt>
    <dgm:pt modelId="{5C30B0E2-3A3B-4893-AF32-9B0E4C84FEAC}" type="sibTrans" cxnId="{E34D93CE-11C6-424F-9286-0616C75051AF}">
      <dgm:prSet/>
      <dgm:spPr/>
      <dgm:t>
        <a:bodyPr/>
        <a:lstStyle/>
        <a:p>
          <a:endParaRPr lang="en-VI"/>
        </a:p>
      </dgm:t>
    </dgm:pt>
    <dgm:pt modelId="{2737F188-7D1E-4E46-B54A-39CD4DA60D74}">
      <dgm:prSet phldrT="[Văn bản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HS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09A4C7-9FCA-489C-9266-CE51650B305A}" type="parTrans" cxnId="{F617958E-8BB4-4476-A1F1-70734D509FAF}">
      <dgm:prSet/>
      <dgm:spPr/>
      <dgm:t>
        <a:bodyPr/>
        <a:lstStyle/>
        <a:p>
          <a:endParaRPr lang="en-VI"/>
        </a:p>
      </dgm:t>
    </dgm:pt>
    <dgm:pt modelId="{7BB76822-C3D2-45BA-9E89-008BC534B6F4}" type="sibTrans" cxnId="{F617958E-8BB4-4476-A1F1-70734D509FAF}">
      <dgm:prSet/>
      <dgm:spPr/>
      <dgm:t>
        <a:bodyPr/>
        <a:lstStyle/>
        <a:p>
          <a:endParaRPr lang="en-VI"/>
        </a:p>
      </dgm:t>
    </dgm:pt>
    <dgm:pt modelId="{28A1CB3E-080F-47D9-A1D2-543D120DD5D2}">
      <dgm:prSet phldrT="[Văn bản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67FE5-4D0B-4C8C-8150-56CC8E3CFEC1}" type="parTrans" cxnId="{C6C775C3-762F-4428-A373-C84F4BEFDE1D}">
      <dgm:prSet/>
      <dgm:spPr/>
      <dgm:t>
        <a:bodyPr/>
        <a:lstStyle/>
        <a:p>
          <a:endParaRPr lang="en-VI"/>
        </a:p>
      </dgm:t>
    </dgm:pt>
    <dgm:pt modelId="{CBE6F7BC-0CA5-4E72-9CF8-1A1323DA783E}" type="sibTrans" cxnId="{C6C775C3-762F-4428-A373-C84F4BEFDE1D}">
      <dgm:prSet/>
      <dgm:spPr/>
      <dgm:t>
        <a:bodyPr/>
        <a:lstStyle/>
        <a:p>
          <a:endParaRPr lang="en-VI"/>
        </a:p>
      </dgm:t>
    </dgm:pt>
    <dgm:pt modelId="{7BDD0672-3C0E-4242-90E2-43C32D42BD19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574BB-7139-46B4-BD98-451D37F14D60}" type="parTrans" cxnId="{4592FF1B-E60E-43CB-BA38-AE099F9C2FF8}">
      <dgm:prSet/>
      <dgm:spPr/>
      <dgm:t>
        <a:bodyPr/>
        <a:lstStyle/>
        <a:p>
          <a:endParaRPr lang="en-VI"/>
        </a:p>
      </dgm:t>
    </dgm:pt>
    <dgm:pt modelId="{C9E54250-098C-4EA1-8B3B-CFE165D3AC7E}" type="sibTrans" cxnId="{4592FF1B-E60E-43CB-BA38-AE099F9C2FF8}">
      <dgm:prSet/>
      <dgm:spPr/>
      <dgm:t>
        <a:bodyPr/>
        <a:lstStyle/>
        <a:p>
          <a:endParaRPr lang="en-VI"/>
        </a:p>
      </dgm:t>
    </dgm:pt>
    <dgm:pt modelId="{9512C8D0-6C55-4E1B-A2F6-1D9D831286C8}">
      <dgm:prSet phldrT="[Văn bản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06178-C175-44C0-B719-BA91738BC4A9}" type="parTrans" cxnId="{3E919B4D-3B08-4FA0-87D0-A648EF08347A}">
      <dgm:prSet/>
      <dgm:spPr/>
      <dgm:t>
        <a:bodyPr/>
        <a:lstStyle/>
        <a:p>
          <a:endParaRPr lang="en-VI"/>
        </a:p>
      </dgm:t>
    </dgm:pt>
    <dgm:pt modelId="{AC338CE7-21CD-48D2-B1BD-718489B07893}" type="sibTrans" cxnId="{3E919B4D-3B08-4FA0-87D0-A648EF08347A}">
      <dgm:prSet/>
      <dgm:spPr/>
      <dgm:t>
        <a:bodyPr/>
        <a:lstStyle/>
        <a:p>
          <a:endParaRPr lang="en-VI"/>
        </a:p>
      </dgm:t>
    </dgm:pt>
    <dgm:pt modelId="{99F03A4C-1501-4608-ABFB-225351AA1076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BDA78-56E8-4560-B065-46B46BC7F832}" type="parTrans" cxnId="{AE50D26E-2647-428C-B24E-1A6AF51C5B23}">
      <dgm:prSet/>
      <dgm:spPr/>
      <dgm:t>
        <a:bodyPr/>
        <a:lstStyle/>
        <a:p>
          <a:endParaRPr lang="en-VI"/>
        </a:p>
      </dgm:t>
    </dgm:pt>
    <dgm:pt modelId="{031FD1CD-A3B1-4ABF-A3E1-8F0278599690}" type="sibTrans" cxnId="{AE50D26E-2647-428C-B24E-1A6AF51C5B23}">
      <dgm:prSet/>
      <dgm:spPr/>
      <dgm:t>
        <a:bodyPr/>
        <a:lstStyle/>
        <a:p>
          <a:endParaRPr lang="en-VI"/>
        </a:p>
      </dgm:t>
    </dgm:pt>
    <dgm:pt modelId="{984BE2A3-7820-4ADD-B426-447996DBBB87}">
      <dgm:prSet phldrT="[Văn bản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2C879-B023-48D2-955E-DDFF8BE7B672}" type="parTrans" cxnId="{A96873C1-E1D3-4D8D-B127-932FDA9137AC}">
      <dgm:prSet/>
      <dgm:spPr/>
      <dgm:t>
        <a:bodyPr/>
        <a:lstStyle/>
        <a:p>
          <a:endParaRPr lang="en-VI"/>
        </a:p>
      </dgm:t>
    </dgm:pt>
    <dgm:pt modelId="{B6BCD01A-EAE0-4832-A009-B0CC6F8383ED}" type="sibTrans" cxnId="{A96873C1-E1D3-4D8D-B127-932FDA9137AC}">
      <dgm:prSet/>
      <dgm:spPr/>
      <dgm:t>
        <a:bodyPr/>
        <a:lstStyle/>
        <a:p>
          <a:endParaRPr lang="en-VI"/>
        </a:p>
      </dgm:t>
    </dgm:pt>
    <dgm:pt modelId="{95870947-AEAD-4CA2-A782-EA3939786698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7846A-859F-4035-9E9B-F39407906F67}" type="parTrans" cxnId="{5A5C158A-178C-4F14-9FD8-39BBFCAA5000}">
      <dgm:prSet/>
      <dgm:spPr/>
      <dgm:t>
        <a:bodyPr/>
        <a:lstStyle/>
        <a:p>
          <a:endParaRPr lang="en-VI"/>
        </a:p>
      </dgm:t>
    </dgm:pt>
    <dgm:pt modelId="{232117F3-4E51-4D36-A0FB-580188D1C2F3}" type="sibTrans" cxnId="{5A5C158A-178C-4F14-9FD8-39BBFCAA5000}">
      <dgm:prSet/>
      <dgm:spPr/>
      <dgm:t>
        <a:bodyPr/>
        <a:lstStyle/>
        <a:p>
          <a:endParaRPr lang="en-VI"/>
        </a:p>
      </dgm:t>
    </dgm:pt>
    <dgm:pt modelId="{B7B7909E-FC2C-422A-94DA-7E2427BB9C5D}">
      <dgm:prSet phldrT="[Văn bản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GV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3735A-629B-4516-8B59-409B85BDAA45}" type="parTrans" cxnId="{CA2C42AF-19C7-4D0F-8A88-9228B8E6947E}">
      <dgm:prSet/>
      <dgm:spPr/>
      <dgm:t>
        <a:bodyPr/>
        <a:lstStyle/>
        <a:p>
          <a:endParaRPr lang="en-VI"/>
        </a:p>
      </dgm:t>
    </dgm:pt>
    <dgm:pt modelId="{04121BD5-CDFB-435A-91A3-A9D33211B42F}" type="sibTrans" cxnId="{CA2C42AF-19C7-4D0F-8A88-9228B8E6947E}">
      <dgm:prSet/>
      <dgm:spPr/>
      <dgm:t>
        <a:bodyPr/>
        <a:lstStyle/>
        <a:p>
          <a:endParaRPr lang="en-VI"/>
        </a:p>
      </dgm:t>
    </dgm:pt>
    <dgm:pt modelId="{AF4E686F-AF34-46EC-8959-BF6AF6C294CC}">
      <dgm:prSet phldrT="[Văn bản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PHHS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42AD7-3482-4201-A83A-4315B586F7DC}" type="parTrans" cxnId="{B15BC6C7-B3AC-4B2F-BEE7-15A42E3595FC}">
      <dgm:prSet/>
      <dgm:spPr/>
      <dgm:t>
        <a:bodyPr/>
        <a:lstStyle/>
        <a:p>
          <a:endParaRPr lang="en-VI"/>
        </a:p>
      </dgm:t>
    </dgm:pt>
    <dgm:pt modelId="{AF9A083E-984C-4ACB-9440-D81AF46144C7}" type="sibTrans" cxnId="{B15BC6C7-B3AC-4B2F-BEE7-15A42E3595FC}">
      <dgm:prSet/>
      <dgm:spPr/>
      <dgm:t>
        <a:bodyPr/>
        <a:lstStyle/>
        <a:p>
          <a:endParaRPr lang="en-VI"/>
        </a:p>
      </dgm:t>
    </dgm:pt>
    <dgm:pt modelId="{3F18B821-7193-415C-9F22-C76AA75FD110}">
      <dgm:prSet phldrT="[Văn bản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B74B5-E66C-453E-A60F-97CB5CC20981}" type="parTrans" cxnId="{6A1206C5-1E9F-4348-BE51-8EC4418DC460}">
      <dgm:prSet/>
      <dgm:spPr/>
      <dgm:t>
        <a:bodyPr/>
        <a:lstStyle/>
        <a:p>
          <a:endParaRPr lang="en-VI"/>
        </a:p>
      </dgm:t>
    </dgm:pt>
    <dgm:pt modelId="{DC82C575-4903-41AB-87C7-69E945CF293E}" type="sibTrans" cxnId="{6A1206C5-1E9F-4348-BE51-8EC4418DC460}">
      <dgm:prSet/>
      <dgm:spPr/>
      <dgm:t>
        <a:bodyPr/>
        <a:lstStyle/>
        <a:p>
          <a:endParaRPr lang="en-VI"/>
        </a:p>
      </dgm:t>
    </dgm:pt>
    <dgm:pt modelId="{08D598AF-E977-4EA8-BBAD-9D84574A5081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D4D57-42F1-461A-BC91-FBA0333935DC}" type="parTrans" cxnId="{323EA35A-BEA0-40BB-BAE8-9A336CBC5C78}">
      <dgm:prSet/>
      <dgm:spPr/>
      <dgm:t>
        <a:bodyPr/>
        <a:lstStyle/>
        <a:p>
          <a:endParaRPr lang="en-VI"/>
        </a:p>
      </dgm:t>
    </dgm:pt>
    <dgm:pt modelId="{F703DE11-D81E-4565-919A-01ACE5BED398}" type="sibTrans" cxnId="{323EA35A-BEA0-40BB-BAE8-9A336CBC5C78}">
      <dgm:prSet/>
      <dgm:spPr/>
      <dgm:t>
        <a:bodyPr/>
        <a:lstStyle/>
        <a:p>
          <a:endParaRPr lang="en-VI"/>
        </a:p>
      </dgm:t>
    </dgm:pt>
    <dgm:pt modelId="{7A8BED98-87ED-4653-A597-D42C1933EB2A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ECBC6-A3DF-474B-B329-BBF07A42040B}" type="parTrans" cxnId="{55E061E9-D910-4C76-A8B5-A0CCFF129E09}">
      <dgm:prSet/>
      <dgm:spPr/>
      <dgm:t>
        <a:bodyPr/>
        <a:lstStyle/>
        <a:p>
          <a:endParaRPr lang="en-VI"/>
        </a:p>
      </dgm:t>
    </dgm:pt>
    <dgm:pt modelId="{602F0D70-CEA3-4A93-ABAF-484548C077B6}" type="sibTrans" cxnId="{55E061E9-D910-4C76-A8B5-A0CCFF129E09}">
      <dgm:prSet/>
      <dgm:spPr/>
      <dgm:t>
        <a:bodyPr/>
        <a:lstStyle/>
        <a:p>
          <a:endParaRPr lang="en-VI"/>
        </a:p>
      </dgm:t>
    </dgm:pt>
    <dgm:pt modelId="{E414C30A-07B3-4588-A5E1-F1A7767BE163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FD4C2-3DB2-4FF7-82E9-3E8FE9821529}" type="parTrans" cxnId="{83A4FD9B-CA00-4142-8B11-5DA6C8438FE7}">
      <dgm:prSet/>
      <dgm:spPr/>
      <dgm:t>
        <a:bodyPr/>
        <a:lstStyle/>
        <a:p>
          <a:endParaRPr lang="en-VI"/>
        </a:p>
      </dgm:t>
    </dgm:pt>
    <dgm:pt modelId="{E752B613-5F37-423E-A125-1CFB7DED3DD4}" type="sibTrans" cxnId="{83A4FD9B-CA00-4142-8B11-5DA6C8438FE7}">
      <dgm:prSet/>
      <dgm:spPr/>
      <dgm:t>
        <a:bodyPr/>
        <a:lstStyle/>
        <a:p>
          <a:endParaRPr lang="en-VI"/>
        </a:p>
      </dgm:t>
    </dgm:pt>
    <dgm:pt modelId="{BCE42A07-2326-4956-9DC0-00ECCAA8B2C6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53522-98C3-4BEF-A1ED-6A0B3FCF2F2B}" type="parTrans" cxnId="{FC0EC346-F6A8-4844-A7AD-CB5BBF500F18}">
      <dgm:prSet/>
      <dgm:spPr/>
      <dgm:t>
        <a:bodyPr/>
        <a:lstStyle/>
        <a:p>
          <a:endParaRPr lang="en-VI"/>
        </a:p>
      </dgm:t>
    </dgm:pt>
    <dgm:pt modelId="{676EDF34-0EED-40CB-ACEA-181777B51DA0}" type="sibTrans" cxnId="{FC0EC346-F6A8-4844-A7AD-CB5BBF500F18}">
      <dgm:prSet/>
      <dgm:spPr/>
      <dgm:t>
        <a:bodyPr/>
        <a:lstStyle/>
        <a:p>
          <a:endParaRPr lang="en-VI"/>
        </a:p>
      </dgm:t>
    </dgm:pt>
    <dgm:pt modelId="{77AE42CB-B45D-4FB4-9D78-62190AF55FDA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HS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18875-FC66-4AA7-95BD-6CF940DD5735}" type="parTrans" cxnId="{C1A23C13-AB06-42F2-90A0-A9E414A49CA8}">
      <dgm:prSet/>
      <dgm:spPr/>
      <dgm:t>
        <a:bodyPr/>
        <a:lstStyle/>
        <a:p>
          <a:endParaRPr lang="en-VI"/>
        </a:p>
      </dgm:t>
    </dgm:pt>
    <dgm:pt modelId="{82784B3D-BF69-47F7-A8DB-DB78A123DDD0}" type="sibTrans" cxnId="{C1A23C13-AB06-42F2-90A0-A9E414A49CA8}">
      <dgm:prSet/>
      <dgm:spPr/>
      <dgm:t>
        <a:bodyPr/>
        <a:lstStyle/>
        <a:p>
          <a:endParaRPr lang="en-VI"/>
        </a:p>
      </dgm:t>
    </dgm:pt>
    <dgm:pt modelId="{1BC21671-61AF-4393-9138-C979193056FB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Chặng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D4076-8DCF-45D8-ABA6-479461EC9005}" type="parTrans" cxnId="{94C2FD0A-BD18-4756-86DD-078B58D84A3F}">
      <dgm:prSet/>
      <dgm:spPr/>
      <dgm:t>
        <a:bodyPr/>
        <a:lstStyle/>
        <a:p>
          <a:endParaRPr lang="en-VI"/>
        </a:p>
      </dgm:t>
    </dgm:pt>
    <dgm:pt modelId="{73E8FCF5-6285-4DF1-AAB5-1B7180EEC64D}" type="sibTrans" cxnId="{94C2FD0A-BD18-4756-86DD-078B58D84A3F}">
      <dgm:prSet/>
      <dgm:spPr/>
      <dgm:t>
        <a:bodyPr/>
        <a:lstStyle/>
        <a:p>
          <a:endParaRPr lang="en-VI"/>
        </a:p>
      </dgm:t>
    </dgm:pt>
    <dgm:pt modelId="{509F9655-2D68-4858-8D7F-15718D96C16E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A2FBE-1132-4932-BCB0-F73FCB91587E}" type="parTrans" cxnId="{B9F8477E-7337-4A1D-9ABC-D7094534C37F}">
      <dgm:prSet/>
      <dgm:spPr/>
      <dgm:t>
        <a:bodyPr/>
        <a:lstStyle/>
        <a:p>
          <a:endParaRPr lang="en-VI"/>
        </a:p>
      </dgm:t>
    </dgm:pt>
    <dgm:pt modelId="{BF406ABA-4813-4780-96C4-73918D4E769A}" type="sibTrans" cxnId="{B9F8477E-7337-4A1D-9ABC-D7094534C37F}">
      <dgm:prSet/>
      <dgm:spPr/>
      <dgm:t>
        <a:bodyPr/>
        <a:lstStyle/>
        <a:p>
          <a:endParaRPr lang="en-VI"/>
        </a:p>
      </dgm:t>
    </dgm:pt>
    <dgm:pt modelId="{95237CFD-4EAE-4B6E-84FA-27CF7FED19B6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BD2FB-C6CB-4210-81EB-5FBD294F1B55}" type="parTrans" cxnId="{E69290F7-8751-4A90-8319-792BDFEB0DF7}">
      <dgm:prSet/>
      <dgm:spPr/>
      <dgm:t>
        <a:bodyPr/>
        <a:lstStyle/>
        <a:p>
          <a:endParaRPr lang="en-VI"/>
        </a:p>
      </dgm:t>
    </dgm:pt>
    <dgm:pt modelId="{0E5BB5EB-0A09-4C79-8072-6E6915758546}" type="sibTrans" cxnId="{E69290F7-8751-4A90-8319-792BDFEB0DF7}">
      <dgm:prSet/>
      <dgm:spPr/>
      <dgm:t>
        <a:bodyPr/>
        <a:lstStyle/>
        <a:p>
          <a:endParaRPr lang="en-VI"/>
        </a:p>
      </dgm:t>
    </dgm:pt>
    <dgm:pt modelId="{A0812771-7F65-4B7A-B983-22CB7E907A5B}">
      <dgm:prSet phldrT="[Văn bản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32290-23B9-4D09-96AC-B073E69BCB35}" type="parTrans" cxnId="{DE904172-E692-4203-A39D-D7ADCA9E5BB0}">
      <dgm:prSet/>
      <dgm:spPr/>
      <dgm:t>
        <a:bodyPr/>
        <a:lstStyle/>
        <a:p>
          <a:endParaRPr lang="en-VI"/>
        </a:p>
      </dgm:t>
    </dgm:pt>
    <dgm:pt modelId="{AB687139-B485-4D08-B261-F26104711982}" type="sibTrans" cxnId="{DE904172-E692-4203-A39D-D7ADCA9E5BB0}">
      <dgm:prSet/>
      <dgm:spPr/>
      <dgm:t>
        <a:bodyPr/>
        <a:lstStyle/>
        <a:p>
          <a:endParaRPr lang="en-VI"/>
        </a:p>
      </dgm:t>
    </dgm:pt>
    <dgm:pt modelId="{D5715B70-AC13-4531-9A74-FF522C0DFB00}">
      <dgm:prSet phldrT="[Văn bản]" custT="1"/>
      <dgm:spPr/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endParaRPr lang="en-VI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F1DBF-D39C-4F7F-A818-EC84ACF5654E}" type="parTrans" cxnId="{7C573193-DC0C-4890-953E-9E2D4CBB6C18}">
      <dgm:prSet/>
      <dgm:spPr/>
      <dgm:t>
        <a:bodyPr/>
        <a:lstStyle/>
        <a:p>
          <a:endParaRPr lang="en-VI"/>
        </a:p>
      </dgm:t>
    </dgm:pt>
    <dgm:pt modelId="{B45CE0C1-15F0-49DC-AE76-451C9F30425A}" type="sibTrans" cxnId="{7C573193-DC0C-4890-953E-9E2D4CBB6C18}">
      <dgm:prSet/>
      <dgm:spPr/>
      <dgm:t>
        <a:bodyPr/>
        <a:lstStyle/>
        <a:p>
          <a:endParaRPr lang="en-VI"/>
        </a:p>
      </dgm:t>
    </dgm:pt>
    <dgm:pt modelId="{BF894C9D-9960-40F9-AEFA-8D840D2DB393}" type="pres">
      <dgm:prSet presAssocID="{0580DCA9-B582-4964-A02B-4A64A869DD0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FF0551E-35CE-4042-8D7B-BB2098F3231C}" type="pres">
      <dgm:prSet presAssocID="{0580DCA9-B582-4964-A02B-4A64A869DD0D}" presName="children" presStyleCnt="0"/>
      <dgm:spPr/>
    </dgm:pt>
    <dgm:pt modelId="{EABC2131-C015-40A4-A0F2-B54453C67C32}" type="pres">
      <dgm:prSet presAssocID="{0580DCA9-B582-4964-A02B-4A64A869DD0D}" presName="child1group" presStyleCnt="0"/>
      <dgm:spPr/>
    </dgm:pt>
    <dgm:pt modelId="{0AA2388F-655E-4B86-980B-D3BBFAB742E6}" type="pres">
      <dgm:prSet presAssocID="{0580DCA9-B582-4964-A02B-4A64A869DD0D}" presName="child1" presStyleLbl="bgAcc1" presStyleIdx="0" presStyleCnt="4" custScaleX="113674" custLinFactNeighborX="-26677" custLinFactNeighborY="2009"/>
      <dgm:spPr/>
    </dgm:pt>
    <dgm:pt modelId="{FBF841E5-8FA2-453C-8026-6B93B644B0CC}" type="pres">
      <dgm:prSet presAssocID="{0580DCA9-B582-4964-A02B-4A64A869DD0D}" presName="child1Text" presStyleLbl="bgAcc1" presStyleIdx="0" presStyleCnt="4">
        <dgm:presLayoutVars>
          <dgm:bulletEnabled val="1"/>
        </dgm:presLayoutVars>
      </dgm:prSet>
      <dgm:spPr/>
    </dgm:pt>
    <dgm:pt modelId="{15A2D35D-2F59-44DD-B9C6-2BBDEEB0C4C9}" type="pres">
      <dgm:prSet presAssocID="{0580DCA9-B582-4964-A02B-4A64A869DD0D}" presName="child2group" presStyleCnt="0"/>
      <dgm:spPr/>
    </dgm:pt>
    <dgm:pt modelId="{6261CD2C-D9E4-4C2A-8CB7-6B44EE94122B}" type="pres">
      <dgm:prSet presAssocID="{0580DCA9-B582-4964-A02B-4A64A869DD0D}" presName="child2" presStyleLbl="bgAcc1" presStyleIdx="1" presStyleCnt="4" custScaleX="124328" custLinFactNeighborX="37088" custLinFactNeighborY="-1886"/>
      <dgm:spPr/>
    </dgm:pt>
    <dgm:pt modelId="{87A2AD1A-B958-44C1-BF4C-52E6780BF753}" type="pres">
      <dgm:prSet presAssocID="{0580DCA9-B582-4964-A02B-4A64A869DD0D}" presName="child2Text" presStyleLbl="bgAcc1" presStyleIdx="1" presStyleCnt="4">
        <dgm:presLayoutVars>
          <dgm:bulletEnabled val="1"/>
        </dgm:presLayoutVars>
      </dgm:prSet>
      <dgm:spPr/>
    </dgm:pt>
    <dgm:pt modelId="{BDD2CFC2-5BB8-4BFA-B66C-CA51B86FD832}" type="pres">
      <dgm:prSet presAssocID="{0580DCA9-B582-4964-A02B-4A64A869DD0D}" presName="child3group" presStyleCnt="0"/>
      <dgm:spPr/>
    </dgm:pt>
    <dgm:pt modelId="{0315A4C7-8E4F-42F7-9C39-53604C710953}" type="pres">
      <dgm:prSet presAssocID="{0580DCA9-B582-4964-A02B-4A64A869DD0D}" presName="child3" presStyleLbl="bgAcc1" presStyleIdx="2" presStyleCnt="4" custScaleX="125430" custLinFactNeighborX="36713" custLinFactNeighborY="2511"/>
      <dgm:spPr/>
    </dgm:pt>
    <dgm:pt modelId="{74E6F03C-D110-46E9-91FE-E7EC5892A645}" type="pres">
      <dgm:prSet presAssocID="{0580DCA9-B582-4964-A02B-4A64A869DD0D}" presName="child3Text" presStyleLbl="bgAcc1" presStyleIdx="2" presStyleCnt="4">
        <dgm:presLayoutVars>
          <dgm:bulletEnabled val="1"/>
        </dgm:presLayoutVars>
      </dgm:prSet>
      <dgm:spPr/>
    </dgm:pt>
    <dgm:pt modelId="{C7D67123-B040-4DAD-B2EB-E898C78A5D0C}" type="pres">
      <dgm:prSet presAssocID="{0580DCA9-B582-4964-A02B-4A64A869DD0D}" presName="child4group" presStyleCnt="0"/>
      <dgm:spPr/>
    </dgm:pt>
    <dgm:pt modelId="{D2FC5D81-C49F-4B92-A6F5-CCBD58B3F00B}" type="pres">
      <dgm:prSet presAssocID="{0580DCA9-B582-4964-A02B-4A64A869DD0D}" presName="child4" presStyleLbl="bgAcc1" presStyleIdx="3" presStyleCnt="4" custScaleX="121589" custLinFactNeighborX="-19845" custLinFactNeighborY="502"/>
      <dgm:spPr/>
    </dgm:pt>
    <dgm:pt modelId="{10865A65-4AE6-4F76-B491-692461212C0E}" type="pres">
      <dgm:prSet presAssocID="{0580DCA9-B582-4964-A02B-4A64A869DD0D}" presName="child4Text" presStyleLbl="bgAcc1" presStyleIdx="3" presStyleCnt="4">
        <dgm:presLayoutVars>
          <dgm:bulletEnabled val="1"/>
        </dgm:presLayoutVars>
      </dgm:prSet>
      <dgm:spPr/>
    </dgm:pt>
    <dgm:pt modelId="{F8D4421B-397B-4121-9C4A-4423B8C27747}" type="pres">
      <dgm:prSet presAssocID="{0580DCA9-B582-4964-A02B-4A64A869DD0D}" presName="childPlaceholder" presStyleCnt="0"/>
      <dgm:spPr/>
    </dgm:pt>
    <dgm:pt modelId="{14338340-EB00-49D9-BAE3-896D43CC87F2}" type="pres">
      <dgm:prSet presAssocID="{0580DCA9-B582-4964-A02B-4A64A869DD0D}" presName="circle" presStyleCnt="0"/>
      <dgm:spPr/>
    </dgm:pt>
    <dgm:pt modelId="{EE566B0E-9DBA-485D-B69F-D93F2422E2A8}" type="pres">
      <dgm:prSet presAssocID="{0580DCA9-B582-4964-A02B-4A64A869DD0D}" presName="quadrant1" presStyleLbl="node1" presStyleIdx="0" presStyleCnt="4" custLinFactNeighborX="718">
        <dgm:presLayoutVars>
          <dgm:chMax val="1"/>
          <dgm:bulletEnabled val="1"/>
        </dgm:presLayoutVars>
      </dgm:prSet>
      <dgm:spPr/>
    </dgm:pt>
    <dgm:pt modelId="{BDA7494A-AD6B-4AA2-A650-4561A000A7E6}" type="pres">
      <dgm:prSet presAssocID="{0580DCA9-B582-4964-A02B-4A64A869DD0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7CC5A68-FA73-46D1-AC5A-8B9B98AA61B7}" type="pres">
      <dgm:prSet presAssocID="{0580DCA9-B582-4964-A02B-4A64A869DD0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1DDACE6-CD63-4FAB-A430-2A82877B11A5}" type="pres">
      <dgm:prSet presAssocID="{0580DCA9-B582-4964-A02B-4A64A869DD0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40B50CF-12E3-4E0D-8153-471416034CE4}" type="pres">
      <dgm:prSet presAssocID="{0580DCA9-B582-4964-A02B-4A64A869DD0D}" presName="quadrantPlaceholder" presStyleCnt="0"/>
      <dgm:spPr/>
    </dgm:pt>
    <dgm:pt modelId="{15783252-F46E-426F-B37E-CF729059F8D3}" type="pres">
      <dgm:prSet presAssocID="{0580DCA9-B582-4964-A02B-4A64A869DD0D}" presName="center1" presStyleLbl="fgShp" presStyleIdx="0" presStyleCnt="2"/>
      <dgm:spPr/>
    </dgm:pt>
    <dgm:pt modelId="{E548B847-D1A9-4EC6-88F9-9985FDF2DC89}" type="pres">
      <dgm:prSet presAssocID="{0580DCA9-B582-4964-A02B-4A64A869DD0D}" presName="center2" presStyleLbl="fgShp" presStyleIdx="1" presStyleCnt="2"/>
      <dgm:spPr/>
    </dgm:pt>
  </dgm:ptLst>
  <dgm:cxnLst>
    <dgm:cxn modelId="{D5474308-ECF3-4DA8-A62C-FA263C60AAC7}" type="presOf" srcId="{9512C8D0-6C55-4E1B-A2F6-1D9D831286C8}" destId="{17CC5A68-FA73-46D1-AC5A-8B9B98AA61B7}" srcOrd="0" destOrd="0" presId="urn:microsoft.com/office/officeart/2005/8/layout/cycle4"/>
    <dgm:cxn modelId="{FF7CB00A-9EA8-4AA0-A9AA-DA49B304E24C}" type="presOf" srcId="{2737F188-7D1E-4E46-B54A-39CD4DA60D74}" destId="{0AA2388F-655E-4B86-980B-D3BBFAB742E6}" srcOrd="0" destOrd="0" presId="urn:microsoft.com/office/officeart/2005/8/layout/cycle4"/>
    <dgm:cxn modelId="{94C2FD0A-BD18-4756-86DD-078B58D84A3F}" srcId="{9512C8D0-6C55-4E1B-A2F6-1D9D831286C8}" destId="{1BC21671-61AF-4393-9138-C979193056FB}" srcOrd="2" destOrd="0" parTransId="{B42D4076-8DCF-45D8-ABA6-479461EC9005}" sibTransId="{73E8FCF5-6285-4DF1-AAB5-1B7180EEC64D}"/>
    <dgm:cxn modelId="{1331550F-BB06-464F-8FE0-F469725E6C35}" type="presOf" srcId="{95237CFD-4EAE-4B6E-84FA-27CF7FED19B6}" destId="{D2FC5D81-C49F-4B92-A6F5-CCBD58B3F00B}" srcOrd="0" destOrd="3" presId="urn:microsoft.com/office/officeart/2005/8/layout/cycle4"/>
    <dgm:cxn modelId="{C1A23C13-AB06-42F2-90A0-A9E414A49CA8}" srcId="{9512C8D0-6C55-4E1B-A2F6-1D9D831286C8}" destId="{77AE42CB-B45D-4FB4-9D78-62190AF55FDA}" srcOrd="1" destOrd="0" parTransId="{F1818875-FC66-4AA7-95BD-6CF940DD5735}" sibTransId="{82784B3D-BF69-47F7-A8DB-DB78A123DDD0}"/>
    <dgm:cxn modelId="{4592FF1B-E60E-43CB-BA38-AE099F9C2FF8}" srcId="{28A1CB3E-080F-47D9-A1D2-543D120DD5D2}" destId="{7BDD0672-3C0E-4242-90E2-43C32D42BD19}" srcOrd="0" destOrd="0" parTransId="{7C4574BB-7139-46B4-BD98-451D37F14D60}" sibTransId="{C9E54250-098C-4EA1-8B3B-CFE165D3AC7E}"/>
    <dgm:cxn modelId="{D0683E1F-DBD8-4D83-ABA7-2B2CC6A0E00B}" type="presOf" srcId="{509F9655-2D68-4858-8D7F-15718D96C16E}" destId="{D2FC5D81-C49F-4B92-A6F5-CCBD58B3F00B}" srcOrd="0" destOrd="1" presId="urn:microsoft.com/office/officeart/2005/8/layout/cycle4"/>
    <dgm:cxn modelId="{02087728-575B-4D91-8E24-34C7C561D8EF}" type="presOf" srcId="{984BE2A3-7820-4ADD-B426-447996DBBB87}" destId="{E1DDACE6-CD63-4FAB-A430-2A82877B11A5}" srcOrd="0" destOrd="0" presId="urn:microsoft.com/office/officeart/2005/8/layout/cycle4"/>
    <dgm:cxn modelId="{3E05DE30-E1F9-4B8D-A358-166F19AB22EA}" type="presOf" srcId="{E414C30A-07B3-4588-A5E1-F1A7767BE163}" destId="{6261CD2C-D9E4-4C2A-8CB7-6B44EE94122B}" srcOrd="0" destOrd="3" presId="urn:microsoft.com/office/officeart/2005/8/layout/cycle4"/>
    <dgm:cxn modelId="{5BBAC938-888A-4328-A02B-67020ABDAEC2}" type="presOf" srcId="{99F03A4C-1501-4608-ABFB-225351AA1076}" destId="{74E6F03C-D110-46E9-91FE-E7EC5892A645}" srcOrd="1" destOrd="0" presId="urn:microsoft.com/office/officeart/2005/8/layout/cycle4"/>
    <dgm:cxn modelId="{F51F243A-60BE-4E03-A935-4738AFEF57F2}" type="presOf" srcId="{7BDD0672-3C0E-4242-90E2-43C32D42BD19}" destId="{6261CD2C-D9E4-4C2A-8CB7-6B44EE94122B}" srcOrd="0" destOrd="0" presId="urn:microsoft.com/office/officeart/2005/8/layout/cycle4"/>
    <dgm:cxn modelId="{1B99AF65-655B-41F4-ABBF-410CAA88B3CA}" type="presOf" srcId="{B7B7909E-FC2C-422A-94DA-7E2427BB9C5D}" destId="{0AA2388F-655E-4B86-980B-D3BBFAB742E6}" srcOrd="0" destOrd="1" presId="urn:microsoft.com/office/officeart/2005/8/layout/cycle4"/>
    <dgm:cxn modelId="{FC0EC346-F6A8-4844-A7AD-CB5BBF500F18}" srcId="{28A1CB3E-080F-47D9-A1D2-543D120DD5D2}" destId="{BCE42A07-2326-4956-9DC0-00ECCAA8B2C6}" srcOrd="4" destOrd="0" parTransId="{1B953522-98C3-4BEF-A1ED-6A0B3FCF2F2B}" sibTransId="{676EDF34-0EED-40CB-ACEA-181777B51DA0}"/>
    <dgm:cxn modelId="{49B50A67-9B5A-4B95-B8C3-DB590129D71E}" type="presOf" srcId="{A0812771-7F65-4B7A-B983-22CB7E907A5B}" destId="{D2FC5D81-C49F-4B92-A6F5-CCBD58B3F00B}" srcOrd="0" destOrd="4" presId="urn:microsoft.com/office/officeart/2005/8/layout/cycle4"/>
    <dgm:cxn modelId="{5CEC5F67-3B94-414A-9CB4-AF04720EBC46}" type="presOf" srcId="{E414C30A-07B3-4588-A5E1-F1A7767BE163}" destId="{87A2AD1A-B958-44C1-BF4C-52E6780BF753}" srcOrd="1" destOrd="3" presId="urn:microsoft.com/office/officeart/2005/8/layout/cycle4"/>
    <dgm:cxn modelId="{106E846A-0E14-469C-9A5F-AC4C83C1F147}" type="presOf" srcId="{77AE42CB-B45D-4FB4-9D78-62190AF55FDA}" destId="{74E6F03C-D110-46E9-91FE-E7EC5892A645}" srcOrd="1" destOrd="1" presId="urn:microsoft.com/office/officeart/2005/8/layout/cycle4"/>
    <dgm:cxn modelId="{36766D6C-B557-4C1E-BB18-3799F1F49115}" type="presOf" srcId="{1BC21671-61AF-4393-9138-C979193056FB}" destId="{0315A4C7-8E4F-42F7-9C39-53604C710953}" srcOrd="0" destOrd="2" presId="urn:microsoft.com/office/officeart/2005/8/layout/cycle4"/>
    <dgm:cxn modelId="{3E919B4D-3B08-4FA0-87D0-A648EF08347A}" srcId="{0580DCA9-B582-4964-A02B-4A64A869DD0D}" destId="{9512C8D0-6C55-4E1B-A2F6-1D9D831286C8}" srcOrd="2" destOrd="0" parTransId="{A0206178-C175-44C0-B719-BA91738BC4A9}" sibTransId="{AC338CE7-21CD-48D2-B1BD-718489B07893}"/>
    <dgm:cxn modelId="{C5424E6E-427B-4999-8A34-3E28AEE3B4E2}" type="presOf" srcId="{95870947-AEAD-4CA2-A782-EA3939786698}" destId="{10865A65-4AE6-4F76-B491-692461212C0E}" srcOrd="1" destOrd="0" presId="urn:microsoft.com/office/officeart/2005/8/layout/cycle4"/>
    <dgm:cxn modelId="{AE50D26E-2647-428C-B24E-1A6AF51C5B23}" srcId="{9512C8D0-6C55-4E1B-A2F6-1D9D831286C8}" destId="{99F03A4C-1501-4608-ABFB-225351AA1076}" srcOrd="0" destOrd="0" parTransId="{226BDA78-56E8-4560-B065-46B46BC7F832}" sibTransId="{031FD1CD-A3B1-4ABF-A3E1-8F0278599690}"/>
    <dgm:cxn modelId="{E5B8C74F-EC98-480F-9477-447EADDF8827}" type="presOf" srcId="{77AE42CB-B45D-4FB4-9D78-62190AF55FDA}" destId="{0315A4C7-8E4F-42F7-9C39-53604C710953}" srcOrd="0" destOrd="1" presId="urn:microsoft.com/office/officeart/2005/8/layout/cycle4"/>
    <dgm:cxn modelId="{2AEC3851-04A2-4D2B-B257-7CAF5CE62B7C}" type="presOf" srcId="{BCE42A07-2326-4956-9DC0-00ECCAA8B2C6}" destId="{6261CD2C-D9E4-4C2A-8CB7-6B44EE94122B}" srcOrd="0" destOrd="4" presId="urn:microsoft.com/office/officeart/2005/8/layout/cycle4"/>
    <dgm:cxn modelId="{DE904172-E692-4203-A39D-D7ADCA9E5BB0}" srcId="{984BE2A3-7820-4ADD-B426-447996DBBB87}" destId="{A0812771-7F65-4B7A-B983-22CB7E907A5B}" srcOrd="4" destOrd="0" parTransId="{37332290-23B9-4D09-96AC-B073E69BCB35}" sibTransId="{AB687139-B485-4D08-B261-F26104711982}"/>
    <dgm:cxn modelId="{7F982254-BD59-42A8-974D-8E42ACE5C14D}" type="presOf" srcId="{D5715B70-AC13-4531-9A74-FF522C0DFB00}" destId="{D2FC5D81-C49F-4B92-A6F5-CCBD58B3F00B}" srcOrd="0" destOrd="2" presId="urn:microsoft.com/office/officeart/2005/8/layout/cycle4"/>
    <dgm:cxn modelId="{323EA35A-BEA0-40BB-BAE8-9A336CBC5C78}" srcId="{28A1CB3E-080F-47D9-A1D2-543D120DD5D2}" destId="{08D598AF-E977-4EA8-BBAD-9D84574A5081}" srcOrd="1" destOrd="0" parTransId="{F36D4D57-42F1-461A-BC91-FBA0333935DC}" sibTransId="{F703DE11-D81E-4565-919A-01ACE5BED398}"/>
    <dgm:cxn modelId="{A4C3DE7A-3B30-4407-9368-72B5F902A27B}" type="presOf" srcId="{3F18B821-7193-415C-9F22-C76AA75FD110}" destId="{0AA2388F-655E-4B86-980B-D3BBFAB742E6}" srcOrd="0" destOrd="3" presId="urn:microsoft.com/office/officeart/2005/8/layout/cycle4"/>
    <dgm:cxn modelId="{B9F8477E-7337-4A1D-9ABC-D7094534C37F}" srcId="{984BE2A3-7820-4ADD-B426-447996DBBB87}" destId="{509F9655-2D68-4858-8D7F-15718D96C16E}" srcOrd="1" destOrd="0" parTransId="{39FA2FBE-1132-4932-BCB0-F73FCB91587E}" sibTransId="{BF406ABA-4813-4780-96C4-73918D4E769A}"/>
    <dgm:cxn modelId="{3914AA7E-6098-49AA-A8DF-449A4A76AB0F}" type="presOf" srcId="{3F18B821-7193-415C-9F22-C76AA75FD110}" destId="{FBF841E5-8FA2-453C-8026-6B93B644B0CC}" srcOrd="1" destOrd="3" presId="urn:microsoft.com/office/officeart/2005/8/layout/cycle4"/>
    <dgm:cxn modelId="{D8EF3084-2140-4308-A0C4-EB43EB1267DC}" type="presOf" srcId="{08D598AF-E977-4EA8-BBAD-9D84574A5081}" destId="{87A2AD1A-B958-44C1-BF4C-52E6780BF753}" srcOrd="1" destOrd="1" presId="urn:microsoft.com/office/officeart/2005/8/layout/cycle4"/>
    <dgm:cxn modelId="{E550CC84-A1B8-4ED1-96D7-B23F46B73269}" type="presOf" srcId="{D5715B70-AC13-4531-9A74-FF522C0DFB00}" destId="{10865A65-4AE6-4F76-B491-692461212C0E}" srcOrd="1" destOrd="2" presId="urn:microsoft.com/office/officeart/2005/8/layout/cycle4"/>
    <dgm:cxn modelId="{5A5C158A-178C-4F14-9FD8-39BBFCAA5000}" srcId="{984BE2A3-7820-4ADD-B426-447996DBBB87}" destId="{95870947-AEAD-4CA2-A782-EA3939786698}" srcOrd="0" destOrd="0" parTransId="{7317846A-859F-4035-9E9B-F39407906F67}" sibTransId="{232117F3-4E51-4D36-A0FB-580188D1C2F3}"/>
    <dgm:cxn modelId="{F617958E-8BB4-4476-A1F1-70734D509FAF}" srcId="{2092F9FE-7CF5-4232-B218-58327ED52B5A}" destId="{2737F188-7D1E-4E46-B54A-39CD4DA60D74}" srcOrd="0" destOrd="0" parTransId="{3309A4C7-9FCA-489C-9266-CE51650B305A}" sibTransId="{7BB76822-C3D2-45BA-9E89-008BC534B6F4}"/>
    <dgm:cxn modelId="{C7CD8292-2279-4683-AB4C-96442BF10D24}" type="presOf" srcId="{A0812771-7F65-4B7A-B983-22CB7E907A5B}" destId="{10865A65-4AE6-4F76-B491-692461212C0E}" srcOrd="1" destOrd="4" presId="urn:microsoft.com/office/officeart/2005/8/layout/cycle4"/>
    <dgm:cxn modelId="{7C573193-DC0C-4890-953E-9E2D4CBB6C18}" srcId="{984BE2A3-7820-4ADD-B426-447996DBBB87}" destId="{D5715B70-AC13-4531-9A74-FF522C0DFB00}" srcOrd="2" destOrd="0" parTransId="{E25F1DBF-D39C-4F7F-A818-EC84ACF5654E}" sibTransId="{B45CE0C1-15F0-49DC-AE76-451C9F30425A}"/>
    <dgm:cxn modelId="{012F4C96-A80B-4DFB-8292-45FE40CBAA63}" type="presOf" srcId="{1BC21671-61AF-4393-9138-C979193056FB}" destId="{74E6F03C-D110-46E9-91FE-E7EC5892A645}" srcOrd="1" destOrd="2" presId="urn:microsoft.com/office/officeart/2005/8/layout/cycle4"/>
    <dgm:cxn modelId="{C3901497-6D96-47DA-8900-C272D4FDC994}" type="presOf" srcId="{BCE42A07-2326-4956-9DC0-00ECCAA8B2C6}" destId="{87A2AD1A-B958-44C1-BF4C-52E6780BF753}" srcOrd="1" destOrd="4" presId="urn:microsoft.com/office/officeart/2005/8/layout/cycle4"/>
    <dgm:cxn modelId="{83A4FD9B-CA00-4142-8B11-5DA6C8438FE7}" srcId="{28A1CB3E-080F-47D9-A1D2-543D120DD5D2}" destId="{E414C30A-07B3-4588-A5E1-F1A7767BE163}" srcOrd="3" destOrd="0" parTransId="{40EFD4C2-3DB2-4FF7-82E9-3E8FE9821529}" sibTransId="{E752B613-5F37-423E-A125-1CFB7DED3DD4}"/>
    <dgm:cxn modelId="{2ACB7FA0-376C-4D13-A4A1-D7EFDB0CE737}" type="presOf" srcId="{509F9655-2D68-4858-8D7F-15718D96C16E}" destId="{10865A65-4AE6-4F76-B491-692461212C0E}" srcOrd="1" destOrd="1" presId="urn:microsoft.com/office/officeart/2005/8/layout/cycle4"/>
    <dgm:cxn modelId="{3722BAA8-3C51-4F2C-B09E-4260BBA4DC5B}" type="presOf" srcId="{7A8BED98-87ED-4653-A597-D42C1933EB2A}" destId="{87A2AD1A-B958-44C1-BF4C-52E6780BF753}" srcOrd="1" destOrd="2" presId="urn:microsoft.com/office/officeart/2005/8/layout/cycle4"/>
    <dgm:cxn modelId="{CA2C42AF-19C7-4D0F-8A88-9228B8E6947E}" srcId="{2092F9FE-7CF5-4232-B218-58327ED52B5A}" destId="{B7B7909E-FC2C-422A-94DA-7E2427BB9C5D}" srcOrd="1" destOrd="0" parTransId="{70C3735A-629B-4516-8B59-409B85BDAA45}" sibTransId="{04121BD5-CDFB-435A-91A3-A9D33211B42F}"/>
    <dgm:cxn modelId="{602CA6BC-CABD-4834-89F7-B58849567407}" type="presOf" srcId="{2092F9FE-7CF5-4232-B218-58327ED52B5A}" destId="{EE566B0E-9DBA-485D-B69F-D93F2422E2A8}" srcOrd="0" destOrd="0" presId="urn:microsoft.com/office/officeart/2005/8/layout/cycle4"/>
    <dgm:cxn modelId="{FF5DDABC-6C4D-4442-BED8-E28679765424}" type="presOf" srcId="{AF4E686F-AF34-46EC-8959-BF6AF6C294CC}" destId="{0AA2388F-655E-4B86-980B-D3BBFAB742E6}" srcOrd="0" destOrd="2" presId="urn:microsoft.com/office/officeart/2005/8/layout/cycle4"/>
    <dgm:cxn modelId="{A96873C1-E1D3-4D8D-B127-932FDA9137AC}" srcId="{0580DCA9-B582-4964-A02B-4A64A869DD0D}" destId="{984BE2A3-7820-4ADD-B426-447996DBBB87}" srcOrd="3" destOrd="0" parTransId="{BC62C879-B023-48D2-955E-DDFF8BE7B672}" sibTransId="{B6BCD01A-EAE0-4832-A009-B0CC6F8383ED}"/>
    <dgm:cxn modelId="{4A611EC2-056A-4291-8572-DE9F27AE9942}" type="presOf" srcId="{08D598AF-E977-4EA8-BBAD-9D84574A5081}" destId="{6261CD2C-D9E4-4C2A-8CB7-6B44EE94122B}" srcOrd="0" destOrd="1" presId="urn:microsoft.com/office/officeart/2005/8/layout/cycle4"/>
    <dgm:cxn modelId="{C6C775C3-762F-4428-A373-C84F4BEFDE1D}" srcId="{0580DCA9-B582-4964-A02B-4A64A869DD0D}" destId="{28A1CB3E-080F-47D9-A1D2-543D120DD5D2}" srcOrd="1" destOrd="0" parTransId="{98767FE5-4D0B-4C8C-8150-56CC8E3CFEC1}" sibTransId="{CBE6F7BC-0CA5-4E72-9CF8-1A1323DA783E}"/>
    <dgm:cxn modelId="{6A1206C5-1E9F-4348-BE51-8EC4418DC460}" srcId="{2092F9FE-7CF5-4232-B218-58327ED52B5A}" destId="{3F18B821-7193-415C-9F22-C76AA75FD110}" srcOrd="3" destOrd="0" parTransId="{AEDB74B5-E66C-453E-A60F-97CB5CC20981}" sibTransId="{DC82C575-4903-41AB-87C7-69E945CF293E}"/>
    <dgm:cxn modelId="{B15BC6C7-B3AC-4B2F-BEE7-15A42E3595FC}" srcId="{2092F9FE-7CF5-4232-B218-58327ED52B5A}" destId="{AF4E686F-AF34-46EC-8959-BF6AF6C294CC}" srcOrd="2" destOrd="0" parTransId="{02D42AD7-3482-4201-A83A-4315B586F7DC}" sibTransId="{AF9A083E-984C-4ACB-9440-D81AF46144C7}"/>
    <dgm:cxn modelId="{7C2DFECB-0743-4125-84CD-C895184029E8}" type="presOf" srcId="{B7B7909E-FC2C-422A-94DA-7E2427BB9C5D}" destId="{FBF841E5-8FA2-453C-8026-6B93B644B0CC}" srcOrd="1" destOrd="1" presId="urn:microsoft.com/office/officeart/2005/8/layout/cycle4"/>
    <dgm:cxn modelId="{0BA882CD-2573-42EB-A559-98F6CD33BB20}" type="presOf" srcId="{2737F188-7D1E-4E46-B54A-39CD4DA60D74}" destId="{FBF841E5-8FA2-453C-8026-6B93B644B0CC}" srcOrd="1" destOrd="0" presId="urn:microsoft.com/office/officeart/2005/8/layout/cycle4"/>
    <dgm:cxn modelId="{E34D93CE-11C6-424F-9286-0616C75051AF}" srcId="{0580DCA9-B582-4964-A02B-4A64A869DD0D}" destId="{2092F9FE-7CF5-4232-B218-58327ED52B5A}" srcOrd="0" destOrd="0" parTransId="{ABF58C46-6CA1-4139-A718-AF29218233D1}" sibTransId="{5C30B0E2-3A3B-4893-AF32-9B0E4C84FEAC}"/>
    <dgm:cxn modelId="{534DB8D4-CFD4-4E83-846D-D8A0BB2A09BE}" type="presOf" srcId="{AF4E686F-AF34-46EC-8959-BF6AF6C294CC}" destId="{FBF841E5-8FA2-453C-8026-6B93B644B0CC}" srcOrd="1" destOrd="2" presId="urn:microsoft.com/office/officeart/2005/8/layout/cycle4"/>
    <dgm:cxn modelId="{662AB3D5-6E43-44ED-A7D0-1BD7AB9E473B}" type="presOf" srcId="{28A1CB3E-080F-47D9-A1D2-543D120DD5D2}" destId="{BDA7494A-AD6B-4AA2-A650-4561A000A7E6}" srcOrd="0" destOrd="0" presId="urn:microsoft.com/office/officeart/2005/8/layout/cycle4"/>
    <dgm:cxn modelId="{25B469DC-5A01-4327-95E6-CEA194B2AD29}" type="presOf" srcId="{99F03A4C-1501-4608-ABFB-225351AA1076}" destId="{0315A4C7-8E4F-42F7-9C39-53604C710953}" srcOrd="0" destOrd="0" presId="urn:microsoft.com/office/officeart/2005/8/layout/cycle4"/>
    <dgm:cxn modelId="{9BD6B0E1-E5B5-439F-81C2-255CFFDD2B7E}" type="presOf" srcId="{0580DCA9-B582-4964-A02B-4A64A869DD0D}" destId="{BF894C9D-9960-40F9-AEFA-8D840D2DB393}" srcOrd="0" destOrd="0" presId="urn:microsoft.com/office/officeart/2005/8/layout/cycle4"/>
    <dgm:cxn modelId="{55E061E9-D910-4C76-A8B5-A0CCFF129E09}" srcId="{28A1CB3E-080F-47D9-A1D2-543D120DD5D2}" destId="{7A8BED98-87ED-4653-A597-D42C1933EB2A}" srcOrd="2" destOrd="0" parTransId="{C93ECBC6-A3DF-474B-B329-BBF07A42040B}" sibTransId="{602F0D70-CEA3-4A93-ABAF-484548C077B6}"/>
    <dgm:cxn modelId="{96856AEA-C9F1-4614-9923-AA3C895495EC}" type="presOf" srcId="{95237CFD-4EAE-4B6E-84FA-27CF7FED19B6}" destId="{10865A65-4AE6-4F76-B491-692461212C0E}" srcOrd="1" destOrd="3" presId="urn:microsoft.com/office/officeart/2005/8/layout/cycle4"/>
    <dgm:cxn modelId="{2685A9EA-3966-435C-953C-44A73A006D47}" type="presOf" srcId="{7A8BED98-87ED-4653-A597-D42C1933EB2A}" destId="{6261CD2C-D9E4-4C2A-8CB7-6B44EE94122B}" srcOrd="0" destOrd="2" presId="urn:microsoft.com/office/officeart/2005/8/layout/cycle4"/>
    <dgm:cxn modelId="{A4516EF6-70B8-4638-A120-7256604EAC1E}" type="presOf" srcId="{7BDD0672-3C0E-4242-90E2-43C32D42BD19}" destId="{87A2AD1A-B958-44C1-BF4C-52E6780BF753}" srcOrd="1" destOrd="0" presId="urn:microsoft.com/office/officeart/2005/8/layout/cycle4"/>
    <dgm:cxn modelId="{BE8342F7-D610-436F-BA80-BC1D624DCF3F}" type="presOf" srcId="{95870947-AEAD-4CA2-A782-EA3939786698}" destId="{D2FC5D81-C49F-4B92-A6F5-CCBD58B3F00B}" srcOrd="0" destOrd="0" presId="urn:microsoft.com/office/officeart/2005/8/layout/cycle4"/>
    <dgm:cxn modelId="{E69290F7-8751-4A90-8319-792BDFEB0DF7}" srcId="{984BE2A3-7820-4ADD-B426-447996DBBB87}" destId="{95237CFD-4EAE-4B6E-84FA-27CF7FED19B6}" srcOrd="3" destOrd="0" parTransId="{0A9BD2FB-C6CB-4210-81EB-5FBD294F1B55}" sibTransId="{0E5BB5EB-0A09-4C79-8072-6E6915758546}"/>
    <dgm:cxn modelId="{1CF4CF30-948B-4A5C-AE14-0582BD524A08}" type="presParOf" srcId="{BF894C9D-9960-40F9-AEFA-8D840D2DB393}" destId="{DFF0551E-35CE-4042-8D7B-BB2098F3231C}" srcOrd="0" destOrd="0" presId="urn:microsoft.com/office/officeart/2005/8/layout/cycle4"/>
    <dgm:cxn modelId="{E056D49E-BE86-4133-9790-A06E7735D084}" type="presParOf" srcId="{DFF0551E-35CE-4042-8D7B-BB2098F3231C}" destId="{EABC2131-C015-40A4-A0F2-B54453C67C32}" srcOrd="0" destOrd="0" presId="urn:microsoft.com/office/officeart/2005/8/layout/cycle4"/>
    <dgm:cxn modelId="{F983D3B3-4A71-47D1-9639-94D4DD60EC0B}" type="presParOf" srcId="{EABC2131-C015-40A4-A0F2-B54453C67C32}" destId="{0AA2388F-655E-4B86-980B-D3BBFAB742E6}" srcOrd="0" destOrd="0" presId="urn:microsoft.com/office/officeart/2005/8/layout/cycle4"/>
    <dgm:cxn modelId="{78EA097B-BE4B-4242-89C6-DAFF138DEBB4}" type="presParOf" srcId="{EABC2131-C015-40A4-A0F2-B54453C67C32}" destId="{FBF841E5-8FA2-453C-8026-6B93B644B0CC}" srcOrd="1" destOrd="0" presId="urn:microsoft.com/office/officeart/2005/8/layout/cycle4"/>
    <dgm:cxn modelId="{49CB7F11-837F-4DA3-8783-DDE929087135}" type="presParOf" srcId="{DFF0551E-35CE-4042-8D7B-BB2098F3231C}" destId="{15A2D35D-2F59-44DD-B9C6-2BBDEEB0C4C9}" srcOrd="1" destOrd="0" presId="urn:microsoft.com/office/officeart/2005/8/layout/cycle4"/>
    <dgm:cxn modelId="{E9E39EE4-A9B9-41A7-86F2-88F4CDBFDACB}" type="presParOf" srcId="{15A2D35D-2F59-44DD-B9C6-2BBDEEB0C4C9}" destId="{6261CD2C-D9E4-4C2A-8CB7-6B44EE94122B}" srcOrd="0" destOrd="0" presId="urn:microsoft.com/office/officeart/2005/8/layout/cycle4"/>
    <dgm:cxn modelId="{1FA4522E-6320-4B28-8473-0AEDDE18102A}" type="presParOf" srcId="{15A2D35D-2F59-44DD-B9C6-2BBDEEB0C4C9}" destId="{87A2AD1A-B958-44C1-BF4C-52E6780BF753}" srcOrd="1" destOrd="0" presId="urn:microsoft.com/office/officeart/2005/8/layout/cycle4"/>
    <dgm:cxn modelId="{E4E4FF59-8AD7-4612-A0AA-95900E5BD323}" type="presParOf" srcId="{DFF0551E-35CE-4042-8D7B-BB2098F3231C}" destId="{BDD2CFC2-5BB8-4BFA-B66C-CA51B86FD832}" srcOrd="2" destOrd="0" presId="urn:microsoft.com/office/officeart/2005/8/layout/cycle4"/>
    <dgm:cxn modelId="{E4FC2D6A-E65A-4CBD-96F8-DD5B54E9F981}" type="presParOf" srcId="{BDD2CFC2-5BB8-4BFA-B66C-CA51B86FD832}" destId="{0315A4C7-8E4F-42F7-9C39-53604C710953}" srcOrd="0" destOrd="0" presId="urn:microsoft.com/office/officeart/2005/8/layout/cycle4"/>
    <dgm:cxn modelId="{D4DB3259-1AD1-45FD-A4F7-0EE187E575D4}" type="presParOf" srcId="{BDD2CFC2-5BB8-4BFA-B66C-CA51B86FD832}" destId="{74E6F03C-D110-46E9-91FE-E7EC5892A645}" srcOrd="1" destOrd="0" presId="urn:microsoft.com/office/officeart/2005/8/layout/cycle4"/>
    <dgm:cxn modelId="{271C6350-3E37-49D0-A578-5032DFD7C9F0}" type="presParOf" srcId="{DFF0551E-35CE-4042-8D7B-BB2098F3231C}" destId="{C7D67123-B040-4DAD-B2EB-E898C78A5D0C}" srcOrd="3" destOrd="0" presId="urn:microsoft.com/office/officeart/2005/8/layout/cycle4"/>
    <dgm:cxn modelId="{59974BA6-9E8C-49C5-82B3-0C4E40E763B7}" type="presParOf" srcId="{C7D67123-B040-4DAD-B2EB-E898C78A5D0C}" destId="{D2FC5D81-C49F-4B92-A6F5-CCBD58B3F00B}" srcOrd="0" destOrd="0" presId="urn:microsoft.com/office/officeart/2005/8/layout/cycle4"/>
    <dgm:cxn modelId="{4C99BC20-0A5F-4F49-8133-E1E723440726}" type="presParOf" srcId="{C7D67123-B040-4DAD-B2EB-E898C78A5D0C}" destId="{10865A65-4AE6-4F76-B491-692461212C0E}" srcOrd="1" destOrd="0" presId="urn:microsoft.com/office/officeart/2005/8/layout/cycle4"/>
    <dgm:cxn modelId="{AA8322E2-1EE9-400E-911E-8222EFD90648}" type="presParOf" srcId="{DFF0551E-35CE-4042-8D7B-BB2098F3231C}" destId="{F8D4421B-397B-4121-9C4A-4423B8C27747}" srcOrd="4" destOrd="0" presId="urn:microsoft.com/office/officeart/2005/8/layout/cycle4"/>
    <dgm:cxn modelId="{AF5980C9-0301-4029-BB92-278CC7C629EE}" type="presParOf" srcId="{BF894C9D-9960-40F9-AEFA-8D840D2DB393}" destId="{14338340-EB00-49D9-BAE3-896D43CC87F2}" srcOrd="1" destOrd="0" presId="urn:microsoft.com/office/officeart/2005/8/layout/cycle4"/>
    <dgm:cxn modelId="{F044D88E-905E-45A7-B97C-C2AFB5316FA8}" type="presParOf" srcId="{14338340-EB00-49D9-BAE3-896D43CC87F2}" destId="{EE566B0E-9DBA-485D-B69F-D93F2422E2A8}" srcOrd="0" destOrd="0" presId="urn:microsoft.com/office/officeart/2005/8/layout/cycle4"/>
    <dgm:cxn modelId="{9F027E1A-5746-4A3F-A4BE-522A9E231461}" type="presParOf" srcId="{14338340-EB00-49D9-BAE3-896D43CC87F2}" destId="{BDA7494A-AD6B-4AA2-A650-4561A000A7E6}" srcOrd="1" destOrd="0" presId="urn:microsoft.com/office/officeart/2005/8/layout/cycle4"/>
    <dgm:cxn modelId="{FFDD1CB9-4292-4E41-9F54-7C3939698B6D}" type="presParOf" srcId="{14338340-EB00-49D9-BAE3-896D43CC87F2}" destId="{17CC5A68-FA73-46D1-AC5A-8B9B98AA61B7}" srcOrd="2" destOrd="0" presId="urn:microsoft.com/office/officeart/2005/8/layout/cycle4"/>
    <dgm:cxn modelId="{AD8BB29A-B741-408D-B7B4-5B111A3A0344}" type="presParOf" srcId="{14338340-EB00-49D9-BAE3-896D43CC87F2}" destId="{E1DDACE6-CD63-4FAB-A430-2A82877B11A5}" srcOrd="3" destOrd="0" presId="urn:microsoft.com/office/officeart/2005/8/layout/cycle4"/>
    <dgm:cxn modelId="{964CA0FE-8BD7-4315-96FF-61FC60ADB1CA}" type="presParOf" srcId="{14338340-EB00-49D9-BAE3-896D43CC87F2}" destId="{240B50CF-12E3-4E0D-8153-471416034CE4}" srcOrd="4" destOrd="0" presId="urn:microsoft.com/office/officeart/2005/8/layout/cycle4"/>
    <dgm:cxn modelId="{CFE377D1-5D9C-4E29-83B6-66689913E9A9}" type="presParOf" srcId="{BF894C9D-9960-40F9-AEFA-8D840D2DB393}" destId="{15783252-F46E-426F-B37E-CF729059F8D3}" srcOrd="2" destOrd="0" presId="urn:microsoft.com/office/officeart/2005/8/layout/cycle4"/>
    <dgm:cxn modelId="{92E89212-E40A-4A2E-9ECF-C4D9D2486AFC}" type="presParOf" srcId="{BF894C9D-9960-40F9-AEFA-8D840D2DB393}" destId="{E548B847-D1A9-4EC6-88F9-9985FDF2DC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AEF5E6-267E-4E24-AE43-C155E33FE3F4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VI"/>
        </a:p>
      </dgm:t>
    </dgm:pt>
    <dgm:pt modelId="{CB955DB8-E809-4BC2-A695-8409A522AF0E}">
      <dgm:prSet phldrT="[Văn bản]" custT="1"/>
      <dgm:spPr/>
      <dgm:t>
        <a:bodyPr/>
        <a:lstStyle/>
        <a:p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endParaRPr lang="en-VI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958FC-9CBF-4C58-A314-9DBD2D3F6320}" type="parTrans" cxnId="{68ECC648-2AF8-4DCF-9C54-BBD2883A3533}">
      <dgm:prSet/>
      <dgm:spPr/>
      <dgm:t>
        <a:bodyPr/>
        <a:lstStyle/>
        <a:p>
          <a:endParaRPr lang="en-VI"/>
        </a:p>
      </dgm:t>
    </dgm:pt>
    <dgm:pt modelId="{FE5D0797-BBA1-4FF4-AB78-0A6B7868240B}" type="sibTrans" cxnId="{68ECC648-2AF8-4DCF-9C54-BBD2883A3533}">
      <dgm:prSet/>
      <dgm:spPr/>
      <dgm:t>
        <a:bodyPr/>
        <a:lstStyle/>
        <a:p>
          <a:endParaRPr lang="en-VI"/>
        </a:p>
      </dgm:t>
    </dgm:pt>
    <dgm:pt modelId="{3712B619-F5A6-433C-95CA-FFCBB4D7F859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VB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3DC9D-9FEC-4984-B2D8-E3808D8D2787}" type="parTrans" cxnId="{5BFA0265-3938-46B3-A73B-436A49B9AA3F}">
      <dgm:prSet/>
      <dgm:spPr/>
      <dgm:t>
        <a:bodyPr/>
        <a:lstStyle/>
        <a:p>
          <a:endParaRPr lang="en-VI"/>
        </a:p>
      </dgm:t>
    </dgm:pt>
    <dgm:pt modelId="{FB902002-0E5A-48F8-B5B6-8F43EB28759C}" type="sibTrans" cxnId="{5BFA0265-3938-46B3-A73B-436A49B9AA3F}">
      <dgm:prSet/>
      <dgm:spPr/>
      <dgm:t>
        <a:bodyPr/>
        <a:lstStyle/>
        <a:p>
          <a:endParaRPr lang="en-VI"/>
        </a:p>
      </dgm:t>
    </dgm:pt>
    <dgm:pt modelId="{2C617F9B-D0D6-4330-A4FB-519D8C4593E2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43F86-AB63-4319-9399-9B20932E14A3}" type="parTrans" cxnId="{6DA32DBC-341B-43EC-8439-EF4D9526E1D9}">
      <dgm:prSet/>
      <dgm:spPr/>
      <dgm:t>
        <a:bodyPr/>
        <a:lstStyle/>
        <a:p>
          <a:endParaRPr lang="en-VI"/>
        </a:p>
      </dgm:t>
    </dgm:pt>
    <dgm:pt modelId="{FA038AE0-1938-405B-8255-7222518277CB}" type="sibTrans" cxnId="{6DA32DBC-341B-43EC-8439-EF4D9526E1D9}">
      <dgm:prSet/>
      <dgm:spPr/>
      <dgm:t>
        <a:bodyPr/>
        <a:lstStyle/>
        <a:p>
          <a:endParaRPr lang="en-VI"/>
        </a:p>
      </dgm:t>
    </dgm:pt>
    <dgm:pt modelId="{11BDC522-60DE-42CF-8D36-7266D3D1704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tin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2DD7-1BC3-48AC-9DBF-89498ABEC677}" type="parTrans" cxnId="{AF25AB3D-FA29-47BD-BE90-9A217DA740C6}">
      <dgm:prSet/>
      <dgm:spPr/>
      <dgm:t>
        <a:bodyPr/>
        <a:lstStyle/>
        <a:p>
          <a:endParaRPr lang="en-VI"/>
        </a:p>
      </dgm:t>
    </dgm:pt>
    <dgm:pt modelId="{C384060F-0C3F-444E-9A73-3D1F9691D7BC}" type="sibTrans" cxnId="{AF25AB3D-FA29-47BD-BE90-9A217DA740C6}">
      <dgm:prSet/>
      <dgm:spPr/>
      <dgm:t>
        <a:bodyPr/>
        <a:lstStyle/>
        <a:p>
          <a:endParaRPr lang="en-VI"/>
        </a:p>
      </dgm:t>
    </dgm:pt>
    <dgm:pt modelId="{54D859F5-998E-459A-BB7A-33CFBB88B3AB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Tốc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(40 – 60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B51A1-986F-48A0-B3F8-948F6CFAAAF8}" type="parTrans" cxnId="{CE97595B-71B0-48EE-B167-B2C930DF8B03}">
      <dgm:prSet/>
      <dgm:spPr/>
      <dgm:t>
        <a:bodyPr/>
        <a:lstStyle/>
        <a:p>
          <a:endParaRPr lang="en-VI"/>
        </a:p>
      </dgm:t>
    </dgm:pt>
    <dgm:pt modelId="{6194E410-3F7F-4CCC-B6D2-A1C267D85224}" type="sibTrans" cxnId="{CE97595B-71B0-48EE-B167-B2C930DF8B03}">
      <dgm:prSet/>
      <dgm:spPr/>
      <dgm:t>
        <a:bodyPr/>
        <a:lstStyle/>
        <a:p>
          <a:endParaRPr lang="en-VI"/>
        </a:p>
      </dgm:t>
    </dgm:pt>
    <dgm:pt modelId="{6DAA70EE-9910-457C-A5FE-B3B3637D531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HK1 (40 – 50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C7BB1-45E5-4F5E-827C-B4D4FCD177B6}" type="parTrans" cxnId="{A63C46B5-EB12-46ED-9D82-333E82C9A6B1}">
      <dgm:prSet/>
      <dgm:spPr/>
      <dgm:t>
        <a:bodyPr/>
        <a:lstStyle/>
        <a:p>
          <a:endParaRPr lang="en-VI"/>
        </a:p>
      </dgm:t>
    </dgm:pt>
    <dgm:pt modelId="{4347EF30-3404-4CD9-8BA8-6EC5341DEAF5}" type="sibTrans" cxnId="{A63C46B5-EB12-46ED-9D82-333E82C9A6B1}">
      <dgm:prSet/>
      <dgm:spPr/>
      <dgm:t>
        <a:bodyPr/>
        <a:lstStyle/>
        <a:p>
          <a:endParaRPr lang="en-VI"/>
        </a:p>
      </dgm:t>
    </dgm:pt>
    <dgm:pt modelId="{38B1A98A-0413-4E59-A9CB-C5F3C03546F0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BT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77001-1424-4D11-B6F6-4E648C020C73}" type="parTrans" cxnId="{CB0E5D68-F064-40C5-9C1F-06ECCF0C4445}">
      <dgm:prSet/>
      <dgm:spPr/>
      <dgm:t>
        <a:bodyPr/>
        <a:lstStyle/>
        <a:p>
          <a:endParaRPr lang="en-VI"/>
        </a:p>
      </dgm:t>
    </dgm:pt>
    <dgm:pt modelId="{BFA094BE-502F-4B48-BF94-3F4129EFCA82}" type="sibTrans" cxnId="{CB0E5D68-F064-40C5-9C1F-06ECCF0C4445}">
      <dgm:prSet/>
      <dgm:spPr/>
      <dgm:t>
        <a:bodyPr/>
        <a:lstStyle/>
        <a:p>
          <a:endParaRPr lang="en-VI"/>
        </a:p>
      </dgm:t>
    </dgm:pt>
    <dgm:pt modelId="{22D82AB1-05CB-489C-AAB5-817F188D7AF0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E654A-3B3D-492E-BD13-ACA51F7E2CE0}" type="parTrans" cxnId="{76829243-8B5E-4E90-824F-C9090508E7E3}">
      <dgm:prSet/>
      <dgm:spPr/>
      <dgm:t>
        <a:bodyPr/>
        <a:lstStyle/>
        <a:p>
          <a:endParaRPr lang="en-VI"/>
        </a:p>
      </dgm:t>
    </dgm:pt>
    <dgm:pt modelId="{43EA1AD5-B47F-430D-AC62-CFD6AE5135BD}" type="sibTrans" cxnId="{76829243-8B5E-4E90-824F-C9090508E7E3}">
      <dgm:prSet/>
      <dgm:spPr/>
      <dgm:t>
        <a:bodyPr/>
        <a:lstStyle/>
        <a:p>
          <a:endParaRPr lang="en-VI"/>
        </a:p>
      </dgm:t>
    </dgm:pt>
    <dgm:pt modelId="{6F182331-227E-4981-9F3D-E316247074C3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E6722-680B-406D-987F-550CAD982AC5}" type="parTrans" cxnId="{65D76CE5-99B2-41EE-8EDB-12B700784789}">
      <dgm:prSet/>
      <dgm:spPr/>
      <dgm:t>
        <a:bodyPr/>
        <a:lstStyle/>
        <a:p>
          <a:endParaRPr lang="en-VI"/>
        </a:p>
      </dgm:t>
    </dgm:pt>
    <dgm:pt modelId="{FA9E938D-4A0B-49EE-AA7B-C14722B67079}" type="sibTrans" cxnId="{65D76CE5-99B2-41EE-8EDB-12B700784789}">
      <dgm:prSet/>
      <dgm:spPr/>
      <dgm:t>
        <a:bodyPr/>
        <a:lstStyle/>
        <a:p>
          <a:endParaRPr lang="en-VI"/>
        </a:p>
      </dgm:t>
    </dgm:pt>
    <dgm:pt modelId="{1E8F4EF5-1548-439F-A430-A6DD201D5B74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B1842-53CE-4A20-B863-155FD978DF4C}" type="parTrans" cxnId="{78C05FF9-149F-411D-84FC-03E999AC04E2}">
      <dgm:prSet/>
      <dgm:spPr/>
      <dgm:t>
        <a:bodyPr/>
        <a:lstStyle/>
        <a:p>
          <a:endParaRPr lang="en-VI"/>
        </a:p>
      </dgm:t>
    </dgm:pt>
    <dgm:pt modelId="{6AE79FD4-0A05-4ADA-8423-BA928E748464}" type="sibTrans" cxnId="{78C05FF9-149F-411D-84FC-03E999AC04E2}">
      <dgm:prSet/>
      <dgm:spPr/>
      <dgm:t>
        <a:bodyPr/>
        <a:lstStyle/>
        <a:p>
          <a:endParaRPr lang="en-VI"/>
        </a:p>
      </dgm:t>
    </dgm:pt>
    <dgm:pt modelId="{4A820CCF-D552-4D57-8DED-233541B3E8FE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xuôi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B567C-C1DF-422E-B410-D16867BA5114}" type="parTrans" cxnId="{25B890CA-5053-4B72-B9FD-F22480DBFB7C}">
      <dgm:prSet/>
      <dgm:spPr/>
      <dgm:t>
        <a:bodyPr/>
        <a:lstStyle/>
        <a:p>
          <a:endParaRPr lang="en-VI"/>
        </a:p>
      </dgm:t>
    </dgm:pt>
    <dgm:pt modelId="{A69D556C-D1E8-4B9B-978F-7D1093075A4C}" type="sibTrans" cxnId="{25B890CA-5053-4B72-B9FD-F22480DBFB7C}">
      <dgm:prSet/>
      <dgm:spPr/>
      <dgm:t>
        <a:bodyPr/>
        <a:lstStyle/>
        <a:p>
          <a:endParaRPr lang="en-VI"/>
        </a:p>
      </dgm:t>
    </dgm:pt>
    <dgm:pt modelId="{F482AFF6-8134-4F64-B219-29B25AEE8AE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HK2 (50 – 60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3F2C5-0F15-4B71-A5C0-6214D1092F88}" type="parTrans" cxnId="{18AD516E-A7CD-4206-BA2B-406F4E52068E}">
      <dgm:prSet/>
      <dgm:spPr/>
      <dgm:t>
        <a:bodyPr/>
        <a:lstStyle/>
        <a:p>
          <a:endParaRPr lang="en-VI"/>
        </a:p>
      </dgm:t>
    </dgm:pt>
    <dgm:pt modelId="{90618796-C879-46C0-A455-CFC9FF91B82F}" type="sibTrans" cxnId="{18AD516E-A7CD-4206-BA2B-406F4E52068E}">
      <dgm:prSet/>
      <dgm:spPr/>
      <dgm:t>
        <a:bodyPr/>
        <a:lstStyle/>
        <a:p>
          <a:endParaRPr lang="en-VI"/>
        </a:p>
      </dgm:t>
    </dgm:pt>
    <dgm:pt modelId="{6CBECB0A-675C-46F5-A758-D9BCF4A0450D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49D3A-FAF1-4B94-B5AD-5DFE6BD74245}" type="parTrans" cxnId="{1BB177AD-EF16-4604-A0EB-1E6D58F3EDA9}">
      <dgm:prSet/>
      <dgm:spPr/>
      <dgm:t>
        <a:bodyPr/>
        <a:lstStyle/>
        <a:p>
          <a:endParaRPr lang="en-VI"/>
        </a:p>
      </dgm:t>
    </dgm:pt>
    <dgm:pt modelId="{6A026570-A173-499E-BFC4-F186C296B46D}" type="sibTrans" cxnId="{1BB177AD-EF16-4604-A0EB-1E6D58F3EDA9}">
      <dgm:prSet/>
      <dgm:spPr/>
      <dgm:t>
        <a:bodyPr/>
        <a:lstStyle/>
        <a:p>
          <a:endParaRPr lang="en-VI"/>
        </a:p>
      </dgm:t>
    </dgm:pt>
    <dgm:pt modelId="{01767322-69CC-429A-B9EF-F18D28FCF2F3}" type="pres">
      <dgm:prSet presAssocID="{A0AEF5E6-267E-4E24-AE43-C155E33FE3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5080C6-5C92-4EE0-B0FC-389967161E86}" type="pres">
      <dgm:prSet presAssocID="{CB955DB8-E809-4BC2-A695-8409A522AF0E}" presName="hierRoot1" presStyleCnt="0"/>
      <dgm:spPr/>
    </dgm:pt>
    <dgm:pt modelId="{BC1DF2AA-471F-4502-8265-94DC7BEE84C4}" type="pres">
      <dgm:prSet presAssocID="{CB955DB8-E809-4BC2-A695-8409A522AF0E}" presName="composite" presStyleCnt="0"/>
      <dgm:spPr/>
    </dgm:pt>
    <dgm:pt modelId="{3AF87FB3-7CF9-43F1-BD5E-A82B004589CB}" type="pres">
      <dgm:prSet presAssocID="{CB955DB8-E809-4BC2-A695-8409A522AF0E}" presName="background" presStyleLbl="node0" presStyleIdx="0" presStyleCnt="1"/>
      <dgm:spPr/>
    </dgm:pt>
    <dgm:pt modelId="{3C3E8195-77EE-49FD-8015-C6403BF2DEEA}" type="pres">
      <dgm:prSet presAssocID="{CB955DB8-E809-4BC2-A695-8409A522AF0E}" presName="text" presStyleLbl="fgAcc0" presStyleIdx="0" presStyleCnt="1" custScaleX="188790">
        <dgm:presLayoutVars>
          <dgm:chPref val="3"/>
        </dgm:presLayoutVars>
      </dgm:prSet>
      <dgm:spPr/>
    </dgm:pt>
    <dgm:pt modelId="{09ADAC58-F82C-4372-AB61-751445870F74}" type="pres">
      <dgm:prSet presAssocID="{CB955DB8-E809-4BC2-A695-8409A522AF0E}" presName="hierChild2" presStyleCnt="0"/>
      <dgm:spPr/>
    </dgm:pt>
    <dgm:pt modelId="{53ECA914-215F-4AFB-B69C-A11D1FA17A41}" type="pres">
      <dgm:prSet presAssocID="{5113DC9D-9FEC-4984-B2D8-E3808D8D2787}" presName="Name10" presStyleLbl="parChTrans1D2" presStyleIdx="0" presStyleCnt="3"/>
      <dgm:spPr/>
    </dgm:pt>
    <dgm:pt modelId="{B5EDB13F-5C74-4ABE-BB09-F5CC22FE3D92}" type="pres">
      <dgm:prSet presAssocID="{3712B619-F5A6-433C-95CA-FFCBB4D7F859}" presName="hierRoot2" presStyleCnt="0"/>
      <dgm:spPr/>
    </dgm:pt>
    <dgm:pt modelId="{CC7D98E4-CE72-42BB-BF92-46614948C5C9}" type="pres">
      <dgm:prSet presAssocID="{3712B619-F5A6-433C-95CA-FFCBB4D7F859}" presName="composite2" presStyleCnt="0"/>
      <dgm:spPr/>
    </dgm:pt>
    <dgm:pt modelId="{534C2CE1-7FF5-471E-B05A-654EA49718D7}" type="pres">
      <dgm:prSet presAssocID="{3712B619-F5A6-433C-95CA-FFCBB4D7F859}" presName="background2" presStyleLbl="node2" presStyleIdx="0" presStyleCnt="3"/>
      <dgm:spPr/>
    </dgm:pt>
    <dgm:pt modelId="{B5EEB268-37DF-4973-B4D3-616FFA8BFDDF}" type="pres">
      <dgm:prSet presAssocID="{3712B619-F5A6-433C-95CA-FFCBB4D7F859}" presName="text2" presStyleLbl="fgAcc2" presStyleIdx="0" presStyleCnt="3">
        <dgm:presLayoutVars>
          <dgm:chPref val="3"/>
        </dgm:presLayoutVars>
      </dgm:prSet>
      <dgm:spPr/>
    </dgm:pt>
    <dgm:pt modelId="{9F70CD80-B71E-49F2-929F-8CF54AFED53D}" type="pres">
      <dgm:prSet presAssocID="{3712B619-F5A6-433C-95CA-FFCBB4D7F859}" presName="hierChild3" presStyleCnt="0"/>
      <dgm:spPr/>
    </dgm:pt>
    <dgm:pt modelId="{FDD7AEBA-D1C8-40FC-9A9C-C8EA56E8F820}" type="pres">
      <dgm:prSet presAssocID="{66243F86-AB63-4319-9399-9B20932E14A3}" presName="Name17" presStyleLbl="parChTrans1D3" presStyleIdx="0" presStyleCnt="9"/>
      <dgm:spPr/>
    </dgm:pt>
    <dgm:pt modelId="{B97E1A03-D792-4DC5-A750-1A5CCAADA04D}" type="pres">
      <dgm:prSet presAssocID="{2C617F9B-D0D6-4330-A4FB-519D8C4593E2}" presName="hierRoot3" presStyleCnt="0"/>
      <dgm:spPr/>
    </dgm:pt>
    <dgm:pt modelId="{CDA040C4-51B3-4F5C-A9D8-A1FA36DE44C5}" type="pres">
      <dgm:prSet presAssocID="{2C617F9B-D0D6-4330-A4FB-519D8C4593E2}" presName="composite3" presStyleCnt="0"/>
      <dgm:spPr/>
    </dgm:pt>
    <dgm:pt modelId="{4753666A-910B-4E4B-95B5-B77D4F99B491}" type="pres">
      <dgm:prSet presAssocID="{2C617F9B-D0D6-4330-A4FB-519D8C4593E2}" presName="background3" presStyleLbl="node3" presStyleIdx="0" presStyleCnt="9"/>
      <dgm:spPr/>
    </dgm:pt>
    <dgm:pt modelId="{792CFCDD-7FE6-4EE7-8C72-DB3159A50170}" type="pres">
      <dgm:prSet presAssocID="{2C617F9B-D0D6-4330-A4FB-519D8C4593E2}" presName="text3" presStyleLbl="fgAcc3" presStyleIdx="0" presStyleCnt="9">
        <dgm:presLayoutVars>
          <dgm:chPref val="3"/>
        </dgm:presLayoutVars>
      </dgm:prSet>
      <dgm:spPr/>
    </dgm:pt>
    <dgm:pt modelId="{C647F10F-010F-49CB-A60A-98979443E0A6}" type="pres">
      <dgm:prSet presAssocID="{2C617F9B-D0D6-4330-A4FB-519D8C4593E2}" presName="hierChild4" presStyleCnt="0"/>
      <dgm:spPr/>
    </dgm:pt>
    <dgm:pt modelId="{130DF557-2A59-43CA-8593-595FAA67B67A}" type="pres">
      <dgm:prSet presAssocID="{C4282DD7-1BC3-48AC-9DBF-89498ABEC677}" presName="Name17" presStyleLbl="parChTrans1D3" presStyleIdx="1" presStyleCnt="9"/>
      <dgm:spPr/>
    </dgm:pt>
    <dgm:pt modelId="{E26DAF00-74F4-4F66-A393-622AB11C1982}" type="pres">
      <dgm:prSet presAssocID="{11BDC522-60DE-42CF-8D36-7266D3D1704F}" presName="hierRoot3" presStyleCnt="0"/>
      <dgm:spPr/>
    </dgm:pt>
    <dgm:pt modelId="{BB097FA9-E487-435D-B90D-4A83FC4097AB}" type="pres">
      <dgm:prSet presAssocID="{11BDC522-60DE-42CF-8D36-7266D3D1704F}" presName="composite3" presStyleCnt="0"/>
      <dgm:spPr/>
    </dgm:pt>
    <dgm:pt modelId="{D8A90CD3-6B3D-42BB-938D-9A1A3003D02C}" type="pres">
      <dgm:prSet presAssocID="{11BDC522-60DE-42CF-8D36-7266D3D1704F}" presName="background3" presStyleLbl="node3" presStyleIdx="1" presStyleCnt="9"/>
      <dgm:spPr/>
    </dgm:pt>
    <dgm:pt modelId="{84449601-4584-4BEB-A5A5-255583AA8A7F}" type="pres">
      <dgm:prSet presAssocID="{11BDC522-60DE-42CF-8D36-7266D3D1704F}" presName="text3" presStyleLbl="fgAcc3" presStyleIdx="1" presStyleCnt="9">
        <dgm:presLayoutVars>
          <dgm:chPref val="3"/>
        </dgm:presLayoutVars>
      </dgm:prSet>
      <dgm:spPr/>
    </dgm:pt>
    <dgm:pt modelId="{AFCF99DD-A75F-40C8-905C-8894C289B146}" type="pres">
      <dgm:prSet presAssocID="{11BDC522-60DE-42CF-8D36-7266D3D1704F}" presName="hierChild4" presStyleCnt="0"/>
      <dgm:spPr/>
    </dgm:pt>
    <dgm:pt modelId="{C269B92F-3606-4996-A3B2-D396580129FF}" type="pres">
      <dgm:prSet presAssocID="{F7BB1842-53CE-4A20-B863-155FD978DF4C}" presName="Name17" presStyleLbl="parChTrans1D3" presStyleIdx="2" presStyleCnt="9"/>
      <dgm:spPr/>
    </dgm:pt>
    <dgm:pt modelId="{4CE98854-0FB6-407A-BF4E-672FB23A9139}" type="pres">
      <dgm:prSet presAssocID="{1E8F4EF5-1548-439F-A430-A6DD201D5B74}" presName="hierRoot3" presStyleCnt="0"/>
      <dgm:spPr/>
    </dgm:pt>
    <dgm:pt modelId="{19B919F6-BC11-46B3-B577-48BB9D1C372D}" type="pres">
      <dgm:prSet presAssocID="{1E8F4EF5-1548-439F-A430-A6DD201D5B74}" presName="composite3" presStyleCnt="0"/>
      <dgm:spPr/>
    </dgm:pt>
    <dgm:pt modelId="{65CA1779-8D66-469A-BA58-8E36A623906E}" type="pres">
      <dgm:prSet presAssocID="{1E8F4EF5-1548-439F-A430-A6DD201D5B74}" presName="background3" presStyleLbl="node3" presStyleIdx="2" presStyleCnt="9"/>
      <dgm:spPr/>
    </dgm:pt>
    <dgm:pt modelId="{BE5F8101-600F-49C4-87D0-CC75F1FCDE72}" type="pres">
      <dgm:prSet presAssocID="{1E8F4EF5-1548-439F-A430-A6DD201D5B74}" presName="text3" presStyleLbl="fgAcc3" presStyleIdx="2" presStyleCnt="9">
        <dgm:presLayoutVars>
          <dgm:chPref val="3"/>
        </dgm:presLayoutVars>
      </dgm:prSet>
      <dgm:spPr/>
    </dgm:pt>
    <dgm:pt modelId="{7311FF0D-5E9A-4029-9171-AEBC95613C51}" type="pres">
      <dgm:prSet presAssocID="{1E8F4EF5-1548-439F-A430-A6DD201D5B74}" presName="hierChild4" presStyleCnt="0"/>
      <dgm:spPr/>
    </dgm:pt>
    <dgm:pt modelId="{33E0A84A-FC48-4534-9B22-76013842A4F9}" type="pres">
      <dgm:prSet presAssocID="{BB0B567C-C1DF-422E-B410-D16867BA5114}" presName="Name17" presStyleLbl="parChTrans1D3" presStyleIdx="3" presStyleCnt="9"/>
      <dgm:spPr/>
    </dgm:pt>
    <dgm:pt modelId="{51E90422-93AC-445B-879D-2D562F836FE6}" type="pres">
      <dgm:prSet presAssocID="{4A820CCF-D552-4D57-8DED-233541B3E8FE}" presName="hierRoot3" presStyleCnt="0"/>
      <dgm:spPr/>
    </dgm:pt>
    <dgm:pt modelId="{622CA6FD-13EC-4FFE-A114-895A87D58D28}" type="pres">
      <dgm:prSet presAssocID="{4A820CCF-D552-4D57-8DED-233541B3E8FE}" presName="composite3" presStyleCnt="0"/>
      <dgm:spPr/>
    </dgm:pt>
    <dgm:pt modelId="{118439F0-1108-4E18-9EC6-4D7FCD9F4D6F}" type="pres">
      <dgm:prSet presAssocID="{4A820CCF-D552-4D57-8DED-233541B3E8FE}" presName="background3" presStyleLbl="node3" presStyleIdx="3" presStyleCnt="9"/>
      <dgm:spPr/>
    </dgm:pt>
    <dgm:pt modelId="{92808241-107F-48CF-9DEB-CD5D2C90C07C}" type="pres">
      <dgm:prSet presAssocID="{4A820CCF-D552-4D57-8DED-233541B3E8FE}" presName="text3" presStyleLbl="fgAcc3" presStyleIdx="3" presStyleCnt="9">
        <dgm:presLayoutVars>
          <dgm:chPref val="3"/>
        </dgm:presLayoutVars>
      </dgm:prSet>
      <dgm:spPr/>
    </dgm:pt>
    <dgm:pt modelId="{FF7D6A99-2C74-44D2-9AA5-780E77F8020A}" type="pres">
      <dgm:prSet presAssocID="{4A820CCF-D552-4D57-8DED-233541B3E8FE}" presName="hierChild4" presStyleCnt="0"/>
      <dgm:spPr/>
    </dgm:pt>
    <dgm:pt modelId="{EEEF5534-B7F0-4A7D-B24D-D92E1D65FC27}" type="pres">
      <dgm:prSet presAssocID="{8CDB51A1-986F-48A0-B3F8-948F6CFAAAF8}" presName="Name10" presStyleLbl="parChTrans1D2" presStyleIdx="1" presStyleCnt="3"/>
      <dgm:spPr/>
    </dgm:pt>
    <dgm:pt modelId="{8974BB45-EE94-4A2F-BFC0-2AF153813DFE}" type="pres">
      <dgm:prSet presAssocID="{54D859F5-998E-459A-BB7A-33CFBB88B3AB}" presName="hierRoot2" presStyleCnt="0"/>
      <dgm:spPr/>
    </dgm:pt>
    <dgm:pt modelId="{5C42BB54-2AA0-4DFC-B48B-40EF1DCFFBFB}" type="pres">
      <dgm:prSet presAssocID="{54D859F5-998E-459A-BB7A-33CFBB88B3AB}" presName="composite2" presStyleCnt="0"/>
      <dgm:spPr/>
    </dgm:pt>
    <dgm:pt modelId="{66FF8A6F-8C4A-46CE-9ABC-60BDE6EDDA7E}" type="pres">
      <dgm:prSet presAssocID="{54D859F5-998E-459A-BB7A-33CFBB88B3AB}" presName="background2" presStyleLbl="node2" presStyleIdx="1" presStyleCnt="3"/>
      <dgm:spPr/>
    </dgm:pt>
    <dgm:pt modelId="{697C47E1-1116-485B-BEE6-AC0B99003B85}" type="pres">
      <dgm:prSet presAssocID="{54D859F5-998E-459A-BB7A-33CFBB88B3AB}" presName="text2" presStyleLbl="fgAcc2" presStyleIdx="1" presStyleCnt="3" custScaleY="179616">
        <dgm:presLayoutVars>
          <dgm:chPref val="3"/>
        </dgm:presLayoutVars>
      </dgm:prSet>
      <dgm:spPr/>
    </dgm:pt>
    <dgm:pt modelId="{221D3302-59A5-40BF-AE67-9C694561B842}" type="pres">
      <dgm:prSet presAssocID="{54D859F5-998E-459A-BB7A-33CFBB88B3AB}" presName="hierChild3" presStyleCnt="0"/>
      <dgm:spPr/>
    </dgm:pt>
    <dgm:pt modelId="{75FE3A00-EC6F-48AA-AF1E-A76CA29FDE50}" type="pres">
      <dgm:prSet presAssocID="{EC9C7BB1-45E5-4F5E-827C-B4D4FCD177B6}" presName="Name17" presStyleLbl="parChTrans1D3" presStyleIdx="4" presStyleCnt="9"/>
      <dgm:spPr/>
    </dgm:pt>
    <dgm:pt modelId="{DA26BB07-4BAD-45A0-8910-D5F7AABF90F8}" type="pres">
      <dgm:prSet presAssocID="{6DAA70EE-9910-457C-A5FE-B3B3637D531F}" presName="hierRoot3" presStyleCnt="0"/>
      <dgm:spPr/>
    </dgm:pt>
    <dgm:pt modelId="{36BF92C1-42E9-47B6-9C41-66E70379A6A2}" type="pres">
      <dgm:prSet presAssocID="{6DAA70EE-9910-457C-A5FE-B3B3637D531F}" presName="composite3" presStyleCnt="0"/>
      <dgm:spPr/>
    </dgm:pt>
    <dgm:pt modelId="{DCEA9E34-7E43-4C1F-BA5A-655A7EBD9436}" type="pres">
      <dgm:prSet presAssocID="{6DAA70EE-9910-457C-A5FE-B3B3637D531F}" presName="background3" presStyleLbl="node3" presStyleIdx="4" presStyleCnt="9"/>
      <dgm:spPr/>
    </dgm:pt>
    <dgm:pt modelId="{D2980437-BE48-42C1-AA62-7589E39DCA6E}" type="pres">
      <dgm:prSet presAssocID="{6DAA70EE-9910-457C-A5FE-B3B3637D531F}" presName="text3" presStyleLbl="fgAcc3" presStyleIdx="4" presStyleCnt="9" custScaleY="214460">
        <dgm:presLayoutVars>
          <dgm:chPref val="3"/>
        </dgm:presLayoutVars>
      </dgm:prSet>
      <dgm:spPr/>
    </dgm:pt>
    <dgm:pt modelId="{9B0E4C16-B763-4494-8462-F0B52D295A19}" type="pres">
      <dgm:prSet presAssocID="{6DAA70EE-9910-457C-A5FE-B3B3637D531F}" presName="hierChild4" presStyleCnt="0"/>
      <dgm:spPr/>
    </dgm:pt>
    <dgm:pt modelId="{90C59876-BCEA-4973-AE05-B546255ED71F}" type="pres">
      <dgm:prSet presAssocID="{3053F2C5-0F15-4B71-A5C0-6214D1092F88}" presName="Name17" presStyleLbl="parChTrans1D3" presStyleIdx="5" presStyleCnt="9"/>
      <dgm:spPr/>
    </dgm:pt>
    <dgm:pt modelId="{CC80936A-C3FE-44FE-95F8-648894185C8A}" type="pres">
      <dgm:prSet presAssocID="{F482AFF6-8134-4F64-B219-29B25AEE8AEF}" presName="hierRoot3" presStyleCnt="0"/>
      <dgm:spPr/>
    </dgm:pt>
    <dgm:pt modelId="{49EF02B3-D052-427D-87C1-4315EEC74F1F}" type="pres">
      <dgm:prSet presAssocID="{F482AFF6-8134-4F64-B219-29B25AEE8AEF}" presName="composite3" presStyleCnt="0"/>
      <dgm:spPr/>
    </dgm:pt>
    <dgm:pt modelId="{47967B29-7BAB-40D9-BD8F-9C650308C0B6}" type="pres">
      <dgm:prSet presAssocID="{F482AFF6-8134-4F64-B219-29B25AEE8AEF}" presName="background3" presStyleLbl="node3" presStyleIdx="5" presStyleCnt="9"/>
      <dgm:spPr/>
    </dgm:pt>
    <dgm:pt modelId="{C58B7ECB-69FA-4F14-B5B8-DA4363F29BFC}" type="pres">
      <dgm:prSet presAssocID="{F482AFF6-8134-4F64-B219-29B25AEE8AEF}" presName="text3" presStyleLbl="fgAcc3" presStyleIdx="5" presStyleCnt="9" custScaleX="117501" custScaleY="217085">
        <dgm:presLayoutVars>
          <dgm:chPref val="3"/>
        </dgm:presLayoutVars>
      </dgm:prSet>
      <dgm:spPr/>
    </dgm:pt>
    <dgm:pt modelId="{3382A3C2-1C74-459D-AEFE-615495F0A9F0}" type="pres">
      <dgm:prSet presAssocID="{F482AFF6-8134-4F64-B219-29B25AEE8AEF}" presName="hierChild4" presStyleCnt="0"/>
      <dgm:spPr/>
    </dgm:pt>
    <dgm:pt modelId="{A4B9655E-BF22-4DAC-AF92-FDD9D6DD006F}" type="pres">
      <dgm:prSet presAssocID="{5BB77001-1424-4D11-B6F6-4E648C020C73}" presName="Name10" presStyleLbl="parChTrans1D2" presStyleIdx="2" presStyleCnt="3"/>
      <dgm:spPr/>
    </dgm:pt>
    <dgm:pt modelId="{B44BC5C8-6547-4DD2-A55E-A6854D876D9C}" type="pres">
      <dgm:prSet presAssocID="{38B1A98A-0413-4E59-A9CB-C5F3C03546F0}" presName="hierRoot2" presStyleCnt="0"/>
      <dgm:spPr/>
    </dgm:pt>
    <dgm:pt modelId="{25CACBFE-33A1-4F96-855C-24F436AED2A2}" type="pres">
      <dgm:prSet presAssocID="{38B1A98A-0413-4E59-A9CB-C5F3C03546F0}" presName="composite2" presStyleCnt="0"/>
      <dgm:spPr/>
    </dgm:pt>
    <dgm:pt modelId="{E6EA931A-FC34-4D05-B850-C1B4BC57D15E}" type="pres">
      <dgm:prSet presAssocID="{38B1A98A-0413-4E59-A9CB-C5F3C03546F0}" presName="background2" presStyleLbl="node2" presStyleIdx="2" presStyleCnt="3"/>
      <dgm:spPr/>
    </dgm:pt>
    <dgm:pt modelId="{AA4E8F25-0DF1-4C90-A33D-8FC3E9D749FC}" type="pres">
      <dgm:prSet presAssocID="{38B1A98A-0413-4E59-A9CB-C5F3C03546F0}" presName="text2" presStyleLbl="fgAcc2" presStyleIdx="2" presStyleCnt="3">
        <dgm:presLayoutVars>
          <dgm:chPref val="3"/>
        </dgm:presLayoutVars>
      </dgm:prSet>
      <dgm:spPr/>
    </dgm:pt>
    <dgm:pt modelId="{C658F14B-7B5D-493D-836A-5E5D12A5C200}" type="pres">
      <dgm:prSet presAssocID="{38B1A98A-0413-4E59-A9CB-C5F3C03546F0}" presName="hierChild3" presStyleCnt="0"/>
      <dgm:spPr/>
    </dgm:pt>
    <dgm:pt modelId="{19524CFE-AAD4-4C91-9CC1-9D92BF757A71}" type="pres">
      <dgm:prSet presAssocID="{E34E654A-3B3D-492E-BD13-ACA51F7E2CE0}" presName="Name17" presStyleLbl="parChTrans1D3" presStyleIdx="6" presStyleCnt="9"/>
      <dgm:spPr/>
    </dgm:pt>
    <dgm:pt modelId="{613210ED-7CC1-4548-A42B-BC047A1B5D58}" type="pres">
      <dgm:prSet presAssocID="{22D82AB1-05CB-489C-AAB5-817F188D7AF0}" presName="hierRoot3" presStyleCnt="0"/>
      <dgm:spPr/>
    </dgm:pt>
    <dgm:pt modelId="{A830EA06-3422-4F96-A400-5ED4C23A2B89}" type="pres">
      <dgm:prSet presAssocID="{22D82AB1-05CB-489C-AAB5-817F188D7AF0}" presName="composite3" presStyleCnt="0"/>
      <dgm:spPr/>
    </dgm:pt>
    <dgm:pt modelId="{21713954-FABB-4C03-95B9-4440DD66ECBF}" type="pres">
      <dgm:prSet presAssocID="{22D82AB1-05CB-489C-AAB5-817F188D7AF0}" presName="background3" presStyleLbl="node3" presStyleIdx="6" presStyleCnt="9"/>
      <dgm:spPr/>
    </dgm:pt>
    <dgm:pt modelId="{F5CE92C7-55E0-4F12-8DA8-C6142CCFF7B8}" type="pres">
      <dgm:prSet presAssocID="{22D82AB1-05CB-489C-AAB5-817F188D7AF0}" presName="text3" presStyleLbl="fgAcc3" presStyleIdx="6" presStyleCnt="9">
        <dgm:presLayoutVars>
          <dgm:chPref val="3"/>
        </dgm:presLayoutVars>
      </dgm:prSet>
      <dgm:spPr/>
    </dgm:pt>
    <dgm:pt modelId="{E60BD68F-6FF6-436D-B7C3-7A70BCF55148}" type="pres">
      <dgm:prSet presAssocID="{22D82AB1-05CB-489C-AAB5-817F188D7AF0}" presName="hierChild4" presStyleCnt="0"/>
      <dgm:spPr/>
    </dgm:pt>
    <dgm:pt modelId="{1928568B-9E8E-41FC-80FB-0ED23482EB25}" type="pres">
      <dgm:prSet presAssocID="{611E6722-680B-406D-987F-550CAD982AC5}" presName="Name17" presStyleLbl="parChTrans1D3" presStyleIdx="7" presStyleCnt="9"/>
      <dgm:spPr/>
    </dgm:pt>
    <dgm:pt modelId="{A184CCC4-E606-43E3-AC4C-DCF63950209A}" type="pres">
      <dgm:prSet presAssocID="{6F182331-227E-4981-9F3D-E316247074C3}" presName="hierRoot3" presStyleCnt="0"/>
      <dgm:spPr/>
    </dgm:pt>
    <dgm:pt modelId="{EE973A90-B286-46CB-8D37-B2D510C56472}" type="pres">
      <dgm:prSet presAssocID="{6F182331-227E-4981-9F3D-E316247074C3}" presName="composite3" presStyleCnt="0"/>
      <dgm:spPr/>
    </dgm:pt>
    <dgm:pt modelId="{671A8EA5-A835-4A5F-95E7-E3A65410E01A}" type="pres">
      <dgm:prSet presAssocID="{6F182331-227E-4981-9F3D-E316247074C3}" presName="background3" presStyleLbl="node3" presStyleIdx="7" presStyleCnt="9"/>
      <dgm:spPr/>
    </dgm:pt>
    <dgm:pt modelId="{C6CBB37B-74D1-408D-B339-5DCD31055550}" type="pres">
      <dgm:prSet presAssocID="{6F182331-227E-4981-9F3D-E316247074C3}" presName="text3" presStyleLbl="fgAcc3" presStyleIdx="7" presStyleCnt="9">
        <dgm:presLayoutVars>
          <dgm:chPref val="3"/>
        </dgm:presLayoutVars>
      </dgm:prSet>
      <dgm:spPr/>
    </dgm:pt>
    <dgm:pt modelId="{30E63F4A-5157-4A13-A49E-F12C0615E96D}" type="pres">
      <dgm:prSet presAssocID="{6F182331-227E-4981-9F3D-E316247074C3}" presName="hierChild4" presStyleCnt="0"/>
      <dgm:spPr/>
    </dgm:pt>
    <dgm:pt modelId="{553774A2-46BE-4E75-8100-EF7E134D8DFD}" type="pres">
      <dgm:prSet presAssocID="{08649D3A-FAF1-4B94-B5AD-5DFE6BD74245}" presName="Name17" presStyleLbl="parChTrans1D3" presStyleIdx="8" presStyleCnt="9"/>
      <dgm:spPr/>
    </dgm:pt>
    <dgm:pt modelId="{BCAB1AAC-5F40-4080-A8F6-87C2A4BFB5CE}" type="pres">
      <dgm:prSet presAssocID="{6CBECB0A-675C-46F5-A758-D9BCF4A0450D}" presName="hierRoot3" presStyleCnt="0"/>
      <dgm:spPr/>
    </dgm:pt>
    <dgm:pt modelId="{338220A6-49CE-425B-8F83-2266BC908DBF}" type="pres">
      <dgm:prSet presAssocID="{6CBECB0A-675C-46F5-A758-D9BCF4A0450D}" presName="composite3" presStyleCnt="0"/>
      <dgm:spPr/>
    </dgm:pt>
    <dgm:pt modelId="{47F2EC92-875D-47DD-81E2-1AB0A4DBF137}" type="pres">
      <dgm:prSet presAssocID="{6CBECB0A-675C-46F5-A758-D9BCF4A0450D}" presName="background3" presStyleLbl="node3" presStyleIdx="8" presStyleCnt="9"/>
      <dgm:spPr/>
    </dgm:pt>
    <dgm:pt modelId="{CDB74D50-4BE9-4039-AC6C-4C60BA73E184}" type="pres">
      <dgm:prSet presAssocID="{6CBECB0A-675C-46F5-A758-D9BCF4A0450D}" presName="text3" presStyleLbl="fgAcc3" presStyleIdx="8" presStyleCnt="9">
        <dgm:presLayoutVars>
          <dgm:chPref val="3"/>
        </dgm:presLayoutVars>
      </dgm:prSet>
      <dgm:spPr/>
    </dgm:pt>
    <dgm:pt modelId="{EC1519D4-5EA1-486F-AACA-E54C1468E1D0}" type="pres">
      <dgm:prSet presAssocID="{6CBECB0A-675C-46F5-A758-D9BCF4A0450D}" presName="hierChild4" presStyleCnt="0"/>
      <dgm:spPr/>
    </dgm:pt>
  </dgm:ptLst>
  <dgm:cxnLst>
    <dgm:cxn modelId="{286ECF00-D13A-4103-B7E6-E0288D6E6DD0}" type="presOf" srcId="{C4282DD7-1BC3-48AC-9DBF-89498ABEC677}" destId="{130DF557-2A59-43CA-8593-595FAA67B67A}" srcOrd="0" destOrd="0" presId="urn:microsoft.com/office/officeart/2005/8/layout/hierarchy1"/>
    <dgm:cxn modelId="{23B23306-86A5-427B-A749-3ECFAE3665FF}" type="presOf" srcId="{CB955DB8-E809-4BC2-A695-8409A522AF0E}" destId="{3C3E8195-77EE-49FD-8015-C6403BF2DEEA}" srcOrd="0" destOrd="0" presId="urn:microsoft.com/office/officeart/2005/8/layout/hierarchy1"/>
    <dgm:cxn modelId="{30F3210B-4F20-43E9-B748-986F0740410B}" type="presOf" srcId="{6CBECB0A-675C-46F5-A758-D9BCF4A0450D}" destId="{CDB74D50-4BE9-4039-AC6C-4C60BA73E184}" srcOrd="0" destOrd="0" presId="urn:microsoft.com/office/officeart/2005/8/layout/hierarchy1"/>
    <dgm:cxn modelId="{48711D15-446E-4177-844E-0E2E01272E97}" type="presOf" srcId="{22D82AB1-05CB-489C-AAB5-817F188D7AF0}" destId="{F5CE92C7-55E0-4F12-8DA8-C6142CCFF7B8}" srcOrd="0" destOrd="0" presId="urn:microsoft.com/office/officeart/2005/8/layout/hierarchy1"/>
    <dgm:cxn modelId="{8DA01522-D9EF-470C-86DE-BC097B52B677}" type="presOf" srcId="{A0AEF5E6-267E-4E24-AE43-C155E33FE3F4}" destId="{01767322-69CC-429A-B9EF-F18D28FCF2F3}" srcOrd="0" destOrd="0" presId="urn:microsoft.com/office/officeart/2005/8/layout/hierarchy1"/>
    <dgm:cxn modelId="{2F252823-2E12-4AEF-99FE-C8B8226B4B86}" type="presOf" srcId="{3712B619-F5A6-433C-95CA-FFCBB4D7F859}" destId="{B5EEB268-37DF-4973-B4D3-616FFA8BFDDF}" srcOrd="0" destOrd="0" presId="urn:microsoft.com/office/officeart/2005/8/layout/hierarchy1"/>
    <dgm:cxn modelId="{FC2C172A-5C39-41AF-AD9E-97FFCBA5A31B}" type="presOf" srcId="{2C617F9B-D0D6-4330-A4FB-519D8C4593E2}" destId="{792CFCDD-7FE6-4EE7-8C72-DB3159A50170}" srcOrd="0" destOrd="0" presId="urn:microsoft.com/office/officeart/2005/8/layout/hierarchy1"/>
    <dgm:cxn modelId="{34C89C30-E61D-460A-861F-0AB7E246E58B}" type="presOf" srcId="{F7BB1842-53CE-4A20-B863-155FD978DF4C}" destId="{C269B92F-3606-4996-A3B2-D396580129FF}" srcOrd="0" destOrd="0" presId="urn:microsoft.com/office/officeart/2005/8/layout/hierarchy1"/>
    <dgm:cxn modelId="{BA8AB737-7D1C-403E-BE13-C630183E0122}" type="presOf" srcId="{E34E654A-3B3D-492E-BD13-ACA51F7E2CE0}" destId="{19524CFE-AAD4-4C91-9CC1-9D92BF757A71}" srcOrd="0" destOrd="0" presId="urn:microsoft.com/office/officeart/2005/8/layout/hierarchy1"/>
    <dgm:cxn modelId="{D4456D3A-2C7D-421B-951F-F3C8043005E8}" type="presOf" srcId="{08649D3A-FAF1-4B94-B5AD-5DFE6BD74245}" destId="{553774A2-46BE-4E75-8100-EF7E134D8DFD}" srcOrd="0" destOrd="0" presId="urn:microsoft.com/office/officeart/2005/8/layout/hierarchy1"/>
    <dgm:cxn modelId="{AF25AB3D-FA29-47BD-BE90-9A217DA740C6}" srcId="{3712B619-F5A6-433C-95CA-FFCBB4D7F859}" destId="{11BDC522-60DE-42CF-8D36-7266D3D1704F}" srcOrd="1" destOrd="0" parTransId="{C4282DD7-1BC3-48AC-9DBF-89498ABEC677}" sibTransId="{C384060F-0C3F-444E-9A73-3D1F9691D7BC}"/>
    <dgm:cxn modelId="{A91A243E-8715-4DBF-8184-8991A8D9CF2D}" type="presOf" srcId="{3053F2C5-0F15-4B71-A5C0-6214D1092F88}" destId="{90C59876-BCEA-4973-AE05-B546255ED71F}" srcOrd="0" destOrd="0" presId="urn:microsoft.com/office/officeart/2005/8/layout/hierarchy1"/>
    <dgm:cxn modelId="{CE97595B-71B0-48EE-B167-B2C930DF8B03}" srcId="{CB955DB8-E809-4BC2-A695-8409A522AF0E}" destId="{54D859F5-998E-459A-BB7A-33CFBB88B3AB}" srcOrd="1" destOrd="0" parTransId="{8CDB51A1-986F-48A0-B3F8-948F6CFAAAF8}" sibTransId="{6194E410-3F7F-4CCC-B6D2-A1C267D85224}"/>
    <dgm:cxn modelId="{2409A75E-CA00-4746-A4DD-901EE338187E}" type="presOf" srcId="{5BB77001-1424-4D11-B6F6-4E648C020C73}" destId="{A4B9655E-BF22-4DAC-AF92-FDD9D6DD006F}" srcOrd="0" destOrd="0" presId="urn:microsoft.com/office/officeart/2005/8/layout/hierarchy1"/>
    <dgm:cxn modelId="{76829243-8B5E-4E90-824F-C9090508E7E3}" srcId="{38B1A98A-0413-4E59-A9CB-C5F3C03546F0}" destId="{22D82AB1-05CB-489C-AAB5-817F188D7AF0}" srcOrd="0" destOrd="0" parTransId="{E34E654A-3B3D-492E-BD13-ACA51F7E2CE0}" sibTransId="{43EA1AD5-B47F-430D-AC62-CFD6AE5135BD}"/>
    <dgm:cxn modelId="{09EAAB63-FAFC-4C77-B91A-B6F4660625EF}" type="presOf" srcId="{11BDC522-60DE-42CF-8D36-7266D3D1704F}" destId="{84449601-4584-4BEB-A5A5-255583AA8A7F}" srcOrd="0" destOrd="0" presId="urn:microsoft.com/office/officeart/2005/8/layout/hierarchy1"/>
    <dgm:cxn modelId="{2A082264-987E-4D99-94E8-D994A4EDF3CD}" type="presOf" srcId="{1E8F4EF5-1548-439F-A430-A6DD201D5B74}" destId="{BE5F8101-600F-49C4-87D0-CC75F1FCDE72}" srcOrd="0" destOrd="0" presId="urn:microsoft.com/office/officeart/2005/8/layout/hierarchy1"/>
    <dgm:cxn modelId="{5BFA0265-3938-46B3-A73B-436A49B9AA3F}" srcId="{CB955DB8-E809-4BC2-A695-8409A522AF0E}" destId="{3712B619-F5A6-433C-95CA-FFCBB4D7F859}" srcOrd="0" destOrd="0" parTransId="{5113DC9D-9FEC-4984-B2D8-E3808D8D2787}" sibTransId="{FB902002-0E5A-48F8-B5B6-8F43EB28759C}"/>
    <dgm:cxn modelId="{CB0E5D68-F064-40C5-9C1F-06ECCF0C4445}" srcId="{CB955DB8-E809-4BC2-A695-8409A522AF0E}" destId="{38B1A98A-0413-4E59-A9CB-C5F3C03546F0}" srcOrd="2" destOrd="0" parTransId="{5BB77001-1424-4D11-B6F6-4E648C020C73}" sibTransId="{BFA094BE-502F-4B48-BF94-3F4129EFCA82}"/>
    <dgm:cxn modelId="{68ECC648-2AF8-4DCF-9C54-BBD2883A3533}" srcId="{A0AEF5E6-267E-4E24-AE43-C155E33FE3F4}" destId="{CB955DB8-E809-4BC2-A695-8409A522AF0E}" srcOrd="0" destOrd="0" parTransId="{220958FC-9CBF-4C58-A314-9DBD2D3F6320}" sibTransId="{FE5D0797-BBA1-4FF4-AB78-0A6B7868240B}"/>
    <dgm:cxn modelId="{18AD516E-A7CD-4206-BA2B-406F4E52068E}" srcId="{54D859F5-998E-459A-BB7A-33CFBB88B3AB}" destId="{F482AFF6-8134-4F64-B219-29B25AEE8AEF}" srcOrd="1" destOrd="0" parTransId="{3053F2C5-0F15-4B71-A5C0-6214D1092F88}" sibTransId="{90618796-C879-46C0-A455-CFC9FF91B82F}"/>
    <dgm:cxn modelId="{B3E26050-8B09-4AAE-8325-9BBB27B04699}" type="presOf" srcId="{38B1A98A-0413-4E59-A9CB-C5F3C03546F0}" destId="{AA4E8F25-0DF1-4C90-A33D-8FC3E9D749FC}" srcOrd="0" destOrd="0" presId="urn:microsoft.com/office/officeart/2005/8/layout/hierarchy1"/>
    <dgm:cxn modelId="{184A0459-F88F-4783-B62E-14C5A6EF9B45}" type="presOf" srcId="{8CDB51A1-986F-48A0-B3F8-948F6CFAAAF8}" destId="{EEEF5534-B7F0-4A7D-B24D-D92E1D65FC27}" srcOrd="0" destOrd="0" presId="urn:microsoft.com/office/officeart/2005/8/layout/hierarchy1"/>
    <dgm:cxn modelId="{DD5A789A-337A-42EC-91D3-4F5D74E48DF5}" type="presOf" srcId="{6DAA70EE-9910-457C-A5FE-B3B3637D531F}" destId="{D2980437-BE48-42C1-AA62-7589E39DCA6E}" srcOrd="0" destOrd="0" presId="urn:microsoft.com/office/officeart/2005/8/layout/hierarchy1"/>
    <dgm:cxn modelId="{62A764A6-EF74-4B21-8FDD-291ABD963965}" type="presOf" srcId="{F482AFF6-8134-4F64-B219-29B25AEE8AEF}" destId="{C58B7ECB-69FA-4F14-B5B8-DA4363F29BFC}" srcOrd="0" destOrd="0" presId="urn:microsoft.com/office/officeart/2005/8/layout/hierarchy1"/>
    <dgm:cxn modelId="{7D0580A8-3039-4C0A-AC65-7279E2901520}" type="presOf" srcId="{BB0B567C-C1DF-422E-B410-D16867BA5114}" destId="{33E0A84A-FC48-4534-9B22-76013842A4F9}" srcOrd="0" destOrd="0" presId="urn:microsoft.com/office/officeart/2005/8/layout/hierarchy1"/>
    <dgm:cxn modelId="{78B4E6AA-90EC-4A36-9B7B-96E5B234566B}" type="presOf" srcId="{611E6722-680B-406D-987F-550CAD982AC5}" destId="{1928568B-9E8E-41FC-80FB-0ED23482EB25}" srcOrd="0" destOrd="0" presId="urn:microsoft.com/office/officeart/2005/8/layout/hierarchy1"/>
    <dgm:cxn modelId="{1BB177AD-EF16-4604-A0EB-1E6D58F3EDA9}" srcId="{38B1A98A-0413-4E59-A9CB-C5F3C03546F0}" destId="{6CBECB0A-675C-46F5-A758-D9BCF4A0450D}" srcOrd="2" destOrd="0" parTransId="{08649D3A-FAF1-4B94-B5AD-5DFE6BD74245}" sibTransId="{6A026570-A173-499E-BFC4-F186C296B46D}"/>
    <dgm:cxn modelId="{BA5707AF-44A0-4247-AAC0-6DAD64426D9C}" type="presOf" srcId="{EC9C7BB1-45E5-4F5E-827C-B4D4FCD177B6}" destId="{75FE3A00-EC6F-48AA-AF1E-A76CA29FDE50}" srcOrd="0" destOrd="0" presId="urn:microsoft.com/office/officeart/2005/8/layout/hierarchy1"/>
    <dgm:cxn modelId="{A63C46B5-EB12-46ED-9D82-333E82C9A6B1}" srcId="{54D859F5-998E-459A-BB7A-33CFBB88B3AB}" destId="{6DAA70EE-9910-457C-A5FE-B3B3637D531F}" srcOrd="0" destOrd="0" parTransId="{EC9C7BB1-45E5-4F5E-827C-B4D4FCD177B6}" sibTransId="{4347EF30-3404-4CD9-8BA8-6EC5341DEAF5}"/>
    <dgm:cxn modelId="{3028A2B6-A21C-477F-A724-240E1DE585F6}" type="presOf" srcId="{6F182331-227E-4981-9F3D-E316247074C3}" destId="{C6CBB37B-74D1-408D-B339-5DCD31055550}" srcOrd="0" destOrd="0" presId="urn:microsoft.com/office/officeart/2005/8/layout/hierarchy1"/>
    <dgm:cxn modelId="{45E9D7BA-00C6-4F32-8208-839EA8250282}" type="presOf" srcId="{5113DC9D-9FEC-4984-B2D8-E3808D8D2787}" destId="{53ECA914-215F-4AFB-B69C-A11D1FA17A41}" srcOrd="0" destOrd="0" presId="urn:microsoft.com/office/officeart/2005/8/layout/hierarchy1"/>
    <dgm:cxn modelId="{6DA32DBC-341B-43EC-8439-EF4D9526E1D9}" srcId="{3712B619-F5A6-433C-95CA-FFCBB4D7F859}" destId="{2C617F9B-D0D6-4330-A4FB-519D8C4593E2}" srcOrd="0" destOrd="0" parTransId="{66243F86-AB63-4319-9399-9B20932E14A3}" sibTransId="{FA038AE0-1938-405B-8255-7222518277CB}"/>
    <dgm:cxn modelId="{EEF49EC6-052C-40C1-84E7-D97EFCC569C5}" type="presOf" srcId="{66243F86-AB63-4319-9399-9B20932E14A3}" destId="{FDD7AEBA-D1C8-40FC-9A9C-C8EA56E8F820}" srcOrd="0" destOrd="0" presId="urn:microsoft.com/office/officeart/2005/8/layout/hierarchy1"/>
    <dgm:cxn modelId="{1DC36BC9-DD0C-47A9-8381-42D070DD318C}" type="presOf" srcId="{4A820CCF-D552-4D57-8DED-233541B3E8FE}" destId="{92808241-107F-48CF-9DEB-CD5D2C90C07C}" srcOrd="0" destOrd="0" presId="urn:microsoft.com/office/officeart/2005/8/layout/hierarchy1"/>
    <dgm:cxn modelId="{25B890CA-5053-4B72-B9FD-F22480DBFB7C}" srcId="{3712B619-F5A6-433C-95CA-FFCBB4D7F859}" destId="{4A820CCF-D552-4D57-8DED-233541B3E8FE}" srcOrd="3" destOrd="0" parTransId="{BB0B567C-C1DF-422E-B410-D16867BA5114}" sibTransId="{A69D556C-D1E8-4B9B-978F-7D1093075A4C}"/>
    <dgm:cxn modelId="{CCB051CB-66A1-4576-BE5C-CFB6843529C9}" type="presOf" srcId="{54D859F5-998E-459A-BB7A-33CFBB88B3AB}" destId="{697C47E1-1116-485B-BEE6-AC0B99003B85}" srcOrd="0" destOrd="0" presId="urn:microsoft.com/office/officeart/2005/8/layout/hierarchy1"/>
    <dgm:cxn modelId="{65D76CE5-99B2-41EE-8EDB-12B700784789}" srcId="{38B1A98A-0413-4E59-A9CB-C5F3C03546F0}" destId="{6F182331-227E-4981-9F3D-E316247074C3}" srcOrd="1" destOrd="0" parTransId="{611E6722-680B-406D-987F-550CAD982AC5}" sibTransId="{FA9E938D-4A0B-49EE-AA7B-C14722B67079}"/>
    <dgm:cxn modelId="{78C05FF9-149F-411D-84FC-03E999AC04E2}" srcId="{3712B619-F5A6-433C-95CA-FFCBB4D7F859}" destId="{1E8F4EF5-1548-439F-A430-A6DD201D5B74}" srcOrd="2" destOrd="0" parTransId="{F7BB1842-53CE-4A20-B863-155FD978DF4C}" sibTransId="{6AE79FD4-0A05-4ADA-8423-BA928E748464}"/>
    <dgm:cxn modelId="{1A160F0A-F3FC-4E1D-8033-1B6D8E171838}" type="presParOf" srcId="{01767322-69CC-429A-B9EF-F18D28FCF2F3}" destId="{A85080C6-5C92-4EE0-B0FC-389967161E86}" srcOrd="0" destOrd="0" presId="urn:microsoft.com/office/officeart/2005/8/layout/hierarchy1"/>
    <dgm:cxn modelId="{1BEBB72F-EA29-40F4-A7AB-633E4D9BE37E}" type="presParOf" srcId="{A85080C6-5C92-4EE0-B0FC-389967161E86}" destId="{BC1DF2AA-471F-4502-8265-94DC7BEE84C4}" srcOrd="0" destOrd="0" presId="urn:microsoft.com/office/officeart/2005/8/layout/hierarchy1"/>
    <dgm:cxn modelId="{25CFEEE5-2C9A-4A6A-9A0F-A0056DD3BB04}" type="presParOf" srcId="{BC1DF2AA-471F-4502-8265-94DC7BEE84C4}" destId="{3AF87FB3-7CF9-43F1-BD5E-A82B004589CB}" srcOrd="0" destOrd="0" presId="urn:microsoft.com/office/officeart/2005/8/layout/hierarchy1"/>
    <dgm:cxn modelId="{868BCC77-9908-4225-9F8E-E23E695978D9}" type="presParOf" srcId="{BC1DF2AA-471F-4502-8265-94DC7BEE84C4}" destId="{3C3E8195-77EE-49FD-8015-C6403BF2DEEA}" srcOrd="1" destOrd="0" presId="urn:microsoft.com/office/officeart/2005/8/layout/hierarchy1"/>
    <dgm:cxn modelId="{AB574244-0777-485C-A772-3904FFFBE2E2}" type="presParOf" srcId="{A85080C6-5C92-4EE0-B0FC-389967161E86}" destId="{09ADAC58-F82C-4372-AB61-751445870F74}" srcOrd="1" destOrd="0" presId="urn:microsoft.com/office/officeart/2005/8/layout/hierarchy1"/>
    <dgm:cxn modelId="{59667879-FE77-4BB4-8C6E-49154544BDB2}" type="presParOf" srcId="{09ADAC58-F82C-4372-AB61-751445870F74}" destId="{53ECA914-215F-4AFB-B69C-A11D1FA17A41}" srcOrd="0" destOrd="0" presId="urn:microsoft.com/office/officeart/2005/8/layout/hierarchy1"/>
    <dgm:cxn modelId="{3BC472CE-BC6C-42FF-9A02-A7006E32939D}" type="presParOf" srcId="{09ADAC58-F82C-4372-AB61-751445870F74}" destId="{B5EDB13F-5C74-4ABE-BB09-F5CC22FE3D92}" srcOrd="1" destOrd="0" presId="urn:microsoft.com/office/officeart/2005/8/layout/hierarchy1"/>
    <dgm:cxn modelId="{A382706F-F17F-474F-AAC3-6ADBD2738DD8}" type="presParOf" srcId="{B5EDB13F-5C74-4ABE-BB09-F5CC22FE3D92}" destId="{CC7D98E4-CE72-42BB-BF92-46614948C5C9}" srcOrd="0" destOrd="0" presId="urn:microsoft.com/office/officeart/2005/8/layout/hierarchy1"/>
    <dgm:cxn modelId="{05852E39-05E4-4E22-BE1F-DA311FBD8390}" type="presParOf" srcId="{CC7D98E4-CE72-42BB-BF92-46614948C5C9}" destId="{534C2CE1-7FF5-471E-B05A-654EA49718D7}" srcOrd="0" destOrd="0" presId="urn:microsoft.com/office/officeart/2005/8/layout/hierarchy1"/>
    <dgm:cxn modelId="{1D145720-615F-4964-9284-4A028620AC36}" type="presParOf" srcId="{CC7D98E4-CE72-42BB-BF92-46614948C5C9}" destId="{B5EEB268-37DF-4973-B4D3-616FFA8BFDDF}" srcOrd="1" destOrd="0" presId="urn:microsoft.com/office/officeart/2005/8/layout/hierarchy1"/>
    <dgm:cxn modelId="{4295A230-5D59-404E-AE71-E850A5A0AABB}" type="presParOf" srcId="{B5EDB13F-5C74-4ABE-BB09-F5CC22FE3D92}" destId="{9F70CD80-B71E-49F2-929F-8CF54AFED53D}" srcOrd="1" destOrd="0" presId="urn:microsoft.com/office/officeart/2005/8/layout/hierarchy1"/>
    <dgm:cxn modelId="{B8F7F3D3-36A8-40C5-B30B-7FE82417FBDC}" type="presParOf" srcId="{9F70CD80-B71E-49F2-929F-8CF54AFED53D}" destId="{FDD7AEBA-D1C8-40FC-9A9C-C8EA56E8F820}" srcOrd="0" destOrd="0" presId="urn:microsoft.com/office/officeart/2005/8/layout/hierarchy1"/>
    <dgm:cxn modelId="{ECD35095-06F0-4DD2-A5E4-1EDDDCC0E581}" type="presParOf" srcId="{9F70CD80-B71E-49F2-929F-8CF54AFED53D}" destId="{B97E1A03-D792-4DC5-A750-1A5CCAADA04D}" srcOrd="1" destOrd="0" presId="urn:microsoft.com/office/officeart/2005/8/layout/hierarchy1"/>
    <dgm:cxn modelId="{276EF9D7-6548-4499-98EC-5715DAC3EAB0}" type="presParOf" srcId="{B97E1A03-D792-4DC5-A750-1A5CCAADA04D}" destId="{CDA040C4-51B3-4F5C-A9D8-A1FA36DE44C5}" srcOrd="0" destOrd="0" presId="urn:microsoft.com/office/officeart/2005/8/layout/hierarchy1"/>
    <dgm:cxn modelId="{F18CEF93-7F49-46D3-8CF0-045FA4CF5D29}" type="presParOf" srcId="{CDA040C4-51B3-4F5C-A9D8-A1FA36DE44C5}" destId="{4753666A-910B-4E4B-95B5-B77D4F99B491}" srcOrd="0" destOrd="0" presId="urn:microsoft.com/office/officeart/2005/8/layout/hierarchy1"/>
    <dgm:cxn modelId="{2BCC6A55-9F9D-4EC4-901D-FD53838E24A1}" type="presParOf" srcId="{CDA040C4-51B3-4F5C-A9D8-A1FA36DE44C5}" destId="{792CFCDD-7FE6-4EE7-8C72-DB3159A50170}" srcOrd="1" destOrd="0" presId="urn:microsoft.com/office/officeart/2005/8/layout/hierarchy1"/>
    <dgm:cxn modelId="{9C859D30-D30F-489F-A51B-4AB72E4EB840}" type="presParOf" srcId="{B97E1A03-D792-4DC5-A750-1A5CCAADA04D}" destId="{C647F10F-010F-49CB-A60A-98979443E0A6}" srcOrd="1" destOrd="0" presId="urn:microsoft.com/office/officeart/2005/8/layout/hierarchy1"/>
    <dgm:cxn modelId="{567977C8-9AE6-4A13-8F63-EC43D528C0C5}" type="presParOf" srcId="{9F70CD80-B71E-49F2-929F-8CF54AFED53D}" destId="{130DF557-2A59-43CA-8593-595FAA67B67A}" srcOrd="2" destOrd="0" presId="urn:microsoft.com/office/officeart/2005/8/layout/hierarchy1"/>
    <dgm:cxn modelId="{D9EDADF7-D338-4C31-9C90-5A46008F6CBA}" type="presParOf" srcId="{9F70CD80-B71E-49F2-929F-8CF54AFED53D}" destId="{E26DAF00-74F4-4F66-A393-622AB11C1982}" srcOrd="3" destOrd="0" presId="urn:microsoft.com/office/officeart/2005/8/layout/hierarchy1"/>
    <dgm:cxn modelId="{664BBD94-C287-46BF-AA24-5B1CBCEAFDAD}" type="presParOf" srcId="{E26DAF00-74F4-4F66-A393-622AB11C1982}" destId="{BB097FA9-E487-435D-B90D-4A83FC4097AB}" srcOrd="0" destOrd="0" presId="urn:microsoft.com/office/officeart/2005/8/layout/hierarchy1"/>
    <dgm:cxn modelId="{37E177FD-FAAD-4D58-8D9D-3BA96F1E542E}" type="presParOf" srcId="{BB097FA9-E487-435D-B90D-4A83FC4097AB}" destId="{D8A90CD3-6B3D-42BB-938D-9A1A3003D02C}" srcOrd="0" destOrd="0" presId="urn:microsoft.com/office/officeart/2005/8/layout/hierarchy1"/>
    <dgm:cxn modelId="{CD58569D-9CC6-4DE0-B9A1-0299E3D1AF9C}" type="presParOf" srcId="{BB097FA9-E487-435D-B90D-4A83FC4097AB}" destId="{84449601-4584-4BEB-A5A5-255583AA8A7F}" srcOrd="1" destOrd="0" presId="urn:microsoft.com/office/officeart/2005/8/layout/hierarchy1"/>
    <dgm:cxn modelId="{8797DF66-A49C-4011-A85E-66811C4FE17D}" type="presParOf" srcId="{E26DAF00-74F4-4F66-A393-622AB11C1982}" destId="{AFCF99DD-A75F-40C8-905C-8894C289B146}" srcOrd="1" destOrd="0" presId="urn:microsoft.com/office/officeart/2005/8/layout/hierarchy1"/>
    <dgm:cxn modelId="{57842685-0C88-4C3A-8652-C3CE37572791}" type="presParOf" srcId="{9F70CD80-B71E-49F2-929F-8CF54AFED53D}" destId="{C269B92F-3606-4996-A3B2-D396580129FF}" srcOrd="4" destOrd="0" presId="urn:microsoft.com/office/officeart/2005/8/layout/hierarchy1"/>
    <dgm:cxn modelId="{25AF2AED-8F3C-4F2E-A1CD-88BAC2EFA0C1}" type="presParOf" srcId="{9F70CD80-B71E-49F2-929F-8CF54AFED53D}" destId="{4CE98854-0FB6-407A-BF4E-672FB23A9139}" srcOrd="5" destOrd="0" presId="urn:microsoft.com/office/officeart/2005/8/layout/hierarchy1"/>
    <dgm:cxn modelId="{083FF53D-EF51-4304-98A4-DE4D17EF957F}" type="presParOf" srcId="{4CE98854-0FB6-407A-BF4E-672FB23A9139}" destId="{19B919F6-BC11-46B3-B577-48BB9D1C372D}" srcOrd="0" destOrd="0" presId="urn:microsoft.com/office/officeart/2005/8/layout/hierarchy1"/>
    <dgm:cxn modelId="{B516C568-D1DB-4845-8887-D9F37BB70AB7}" type="presParOf" srcId="{19B919F6-BC11-46B3-B577-48BB9D1C372D}" destId="{65CA1779-8D66-469A-BA58-8E36A623906E}" srcOrd="0" destOrd="0" presId="urn:microsoft.com/office/officeart/2005/8/layout/hierarchy1"/>
    <dgm:cxn modelId="{B74F92D2-01A2-43A9-9623-19A8EC1F9D6A}" type="presParOf" srcId="{19B919F6-BC11-46B3-B577-48BB9D1C372D}" destId="{BE5F8101-600F-49C4-87D0-CC75F1FCDE72}" srcOrd="1" destOrd="0" presId="urn:microsoft.com/office/officeart/2005/8/layout/hierarchy1"/>
    <dgm:cxn modelId="{CFDE83EC-2313-4AD6-8E05-58E41C18A7CE}" type="presParOf" srcId="{4CE98854-0FB6-407A-BF4E-672FB23A9139}" destId="{7311FF0D-5E9A-4029-9171-AEBC95613C51}" srcOrd="1" destOrd="0" presId="urn:microsoft.com/office/officeart/2005/8/layout/hierarchy1"/>
    <dgm:cxn modelId="{581CB6E3-4E77-4081-830D-3F6F7EEF8AFA}" type="presParOf" srcId="{9F70CD80-B71E-49F2-929F-8CF54AFED53D}" destId="{33E0A84A-FC48-4534-9B22-76013842A4F9}" srcOrd="6" destOrd="0" presId="urn:microsoft.com/office/officeart/2005/8/layout/hierarchy1"/>
    <dgm:cxn modelId="{76C502D0-BE05-4F89-9894-212B82B3DDB8}" type="presParOf" srcId="{9F70CD80-B71E-49F2-929F-8CF54AFED53D}" destId="{51E90422-93AC-445B-879D-2D562F836FE6}" srcOrd="7" destOrd="0" presId="urn:microsoft.com/office/officeart/2005/8/layout/hierarchy1"/>
    <dgm:cxn modelId="{404DADCB-C18B-4757-A055-6322649B5315}" type="presParOf" srcId="{51E90422-93AC-445B-879D-2D562F836FE6}" destId="{622CA6FD-13EC-4FFE-A114-895A87D58D28}" srcOrd="0" destOrd="0" presId="urn:microsoft.com/office/officeart/2005/8/layout/hierarchy1"/>
    <dgm:cxn modelId="{A7AF17BB-B860-4DFC-A3E1-C4D444FBAD20}" type="presParOf" srcId="{622CA6FD-13EC-4FFE-A114-895A87D58D28}" destId="{118439F0-1108-4E18-9EC6-4D7FCD9F4D6F}" srcOrd="0" destOrd="0" presId="urn:microsoft.com/office/officeart/2005/8/layout/hierarchy1"/>
    <dgm:cxn modelId="{C22117A8-AA18-46EC-84A1-362EC51FEA28}" type="presParOf" srcId="{622CA6FD-13EC-4FFE-A114-895A87D58D28}" destId="{92808241-107F-48CF-9DEB-CD5D2C90C07C}" srcOrd="1" destOrd="0" presId="urn:microsoft.com/office/officeart/2005/8/layout/hierarchy1"/>
    <dgm:cxn modelId="{A41BEAE7-8A69-4D1D-AB6A-127FC2E4A993}" type="presParOf" srcId="{51E90422-93AC-445B-879D-2D562F836FE6}" destId="{FF7D6A99-2C74-44D2-9AA5-780E77F8020A}" srcOrd="1" destOrd="0" presId="urn:microsoft.com/office/officeart/2005/8/layout/hierarchy1"/>
    <dgm:cxn modelId="{89133C14-18D1-410F-A06F-893C2FB4EFF5}" type="presParOf" srcId="{09ADAC58-F82C-4372-AB61-751445870F74}" destId="{EEEF5534-B7F0-4A7D-B24D-D92E1D65FC27}" srcOrd="2" destOrd="0" presId="urn:microsoft.com/office/officeart/2005/8/layout/hierarchy1"/>
    <dgm:cxn modelId="{21EDBCA4-369C-4C58-9325-7385823FBA7E}" type="presParOf" srcId="{09ADAC58-F82C-4372-AB61-751445870F74}" destId="{8974BB45-EE94-4A2F-BFC0-2AF153813DFE}" srcOrd="3" destOrd="0" presId="urn:microsoft.com/office/officeart/2005/8/layout/hierarchy1"/>
    <dgm:cxn modelId="{73BC9147-C4F1-4A9D-8F2B-D2DA5A199C85}" type="presParOf" srcId="{8974BB45-EE94-4A2F-BFC0-2AF153813DFE}" destId="{5C42BB54-2AA0-4DFC-B48B-40EF1DCFFBFB}" srcOrd="0" destOrd="0" presId="urn:microsoft.com/office/officeart/2005/8/layout/hierarchy1"/>
    <dgm:cxn modelId="{8BB40E78-6C2B-4375-A3E8-B20F66E65B62}" type="presParOf" srcId="{5C42BB54-2AA0-4DFC-B48B-40EF1DCFFBFB}" destId="{66FF8A6F-8C4A-46CE-9ABC-60BDE6EDDA7E}" srcOrd="0" destOrd="0" presId="urn:microsoft.com/office/officeart/2005/8/layout/hierarchy1"/>
    <dgm:cxn modelId="{943D8171-6CB7-4574-BED9-2248AAC50035}" type="presParOf" srcId="{5C42BB54-2AA0-4DFC-B48B-40EF1DCFFBFB}" destId="{697C47E1-1116-485B-BEE6-AC0B99003B85}" srcOrd="1" destOrd="0" presId="urn:microsoft.com/office/officeart/2005/8/layout/hierarchy1"/>
    <dgm:cxn modelId="{51510829-3CEE-4B88-92A3-672A547C5D94}" type="presParOf" srcId="{8974BB45-EE94-4A2F-BFC0-2AF153813DFE}" destId="{221D3302-59A5-40BF-AE67-9C694561B842}" srcOrd="1" destOrd="0" presId="urn:microsoft.com/office/officeart/2005/8/layout/hierarchy1"/>
    <dgm:cxn modelId="{66ACE4C5-752F-4685-B323-5345B3A6A692}" type="presParOf" srcId="{221D3302-59A5-40BF-AE67-9C694561B842}" destId="{75FE3A00-EC6F-48AA-AF1E-A76CA29FDE50}" srcOrd="0" destOrd="0" presId="urn:microsoft.com/office/officeart/2005/8/layout/hierarchy1"/>
    <dgm:cxn modelId="{C40B6403-3A1A-4880-B23B-169E5A32FB0C}" type="presParOf" srcId="{221D3302-59A5-40BF-AE67-9C694561B842}" destId="{DA26BB07-4BAD-45A0-8910-D5F7AABF90F8}" srcOrd="1" destOrd="0" presId="urn:microsoft.com/office/officeart/2005/8/layout/hierarchy1"/>
    <dgm:cxn modelId="{7B2BA3C2-3315-461D-A3D7-43FABF0323A4}" type="presParOf" srcId="{DA26BB07-4BAD-45A0-8910-D5F7AABF90F8}" destId="{36BF92C1-42E9-47B6-9C41-66E70379A6A2}" srcOrd="0" destOrd="0" presId="urn:microsoft.com/office/officeart/2005/8/layout/hierarchy1"/>
    <dgm:cxn modelId="{90500D0D-2CDE-4A67-885B-ED4F736D8751}" type="presParOf" srcId="{36BF92C1-42E9-47B6-9C41-66E70379A6A2}" destId="{DCEA9E34-7E43-4C1F-BA5A-655A7EBD9436}" srcOrd="0" destOrd="0" presId="urn:microsoft.com/office/officeart/2005/8/layout/hierarchy1"/>
    <dgm:cxn modelId="{4F5BF43D-D93F-4672-A8C5-6FFD678A6697}" type="presParOf" srcId="{36BF92C1-42E9-47B6-9C41-66E70379A6A2}" destId="{D2980437-BE48-42C1-AA62-7589E39DCA6E}" srcOrd="1" destOrd="0" presId="urn:microsoft.com/office/officeart/2005/8/layout/hierarchy1"/>
    <dgm:cxn modelId="{C212583A-B64F-4DB7-9D75-AC5F7256A041}" type="presParOf" srcId="{DA26BB07-4BAD-45A0-8910-D5F7AABF90F8}" destId="{9B0E4C16-B763-4494-8462-F0B52D295A19}" srcOrd="1" destOrd="0" presId="urn:microsoft.com/office/officeart/2005/8/layout/hierarchy1"/>
    <dgm:cxn modelId="{E18CF492-88C2-4B1B-9234-AFD7070EA856}" type="presParOf" srcId="{221D3302-59A5-40BF-AE67-9C694561B842}" destId="{90C59876-BCEA-4973-AE05-B546255ED71F}" srcOrd="2" destOrd="0" presId="urn:microsoft.com/office/officeart/2005/8/layout/hierarchy1"/>
    <dgm:cxn modelId="{8ED58C55-8C78-4D32-98DA-B2E1BE8B760F}" type="presParOf" srcId="{221D3302-59A5-40BF-AE67-9C694561B842}" destId="{CC80936A-C3FE-44FE-95F8-648894185C8A}" srcOrd="3" destOrd="0" presId="urn:microsoft.com/office/officeart/2005/8/layout/hierarchy1"/>
    <dgm:cxn modelId="{7D0FD49B-04DE-46AC-9EC4-386302C4C907}" type="presParOf" srcId="{CC80936A-C3FE-44FE-95F8-648894185C8A}" destId="{49EF02B3-D052-427D-87C1-4315EEC74F1F}" srcOrd="0" destOrd="0" presId="urn:microsoft.com/office/officeart/2005/8/layout/hierarchy1"/>
    <dgm:cxn modelId="{2C295351-F35F-4D9B-85BE-80A56A5AAC28}" type="presParOf" srcId="{49EF02B3-D052-427D-87C1-4315EEC74F1F}" destId="{47967B29-7BAB-40D9-BD8F-9C650308C0B6}" srcOrd="0" destOrd="0" presId="urn:microsoft.com/office/officeart/2005/8/layout/hierarchy1"/>
    <dgm:cxn modelId="{B7865F92-1B20-417F-B754-9BCCE644653A}" type="presParOf" srcId="{49EF02B3-D052-427D-87C1-4315EEC74F1F}" destId="{C58B7ECB-69FA-4F14-B5B8-DA4363F29BFC}" srcOrd="1" destOrd="0" presId="urn:microsoft.com/office/officeart/2005/8/layout/hierarchy1"/>
    <dgm:cxn modelId="{416BB7E4-9BDF-46C3-B09D-8DF75EAE8B7B}" type="presParOf" srcId="{CC80936A-C3FE-44FE-95F8-648894185C8A}" destId="{3382A3C2-1C74-459D-AEFE-615495F0A9F0}" srcOrd="1" destOrd="0" presId="urn:microsoft.com/office/officeart/2005/8/layout/hierarchy1"/>
    <dgm:cxn modelId="{A0B96682-DC5B-42EB-9E2C-39C05B7C11B0}" type="presParOf" srcId="{09ADAC58-F82C-4372-AB61-751445870F74}" destId="{A4B9655E-BF22-4DAC-AF92-FDD9D6DD006F}" srcOrd="4" destOrd="0" presId="urn:microsoft.com/office/officeart/2005/8/layout/hierarchy1"/>
    <dgm:cxn modelId="{619FA5F7-5E14-4048-BC40-117E894422F3}" type="presParOf" srcId="{09ADAC58-F82C-4372-AB61-751445870F74}" destId="{B44BC5C8-6547-4DD2-A55E-A6854D876D9C}" srcOrd="5" destOrd="0" presId="urn:microsoft.com/office/officeart/2005/8/layout/hierarchy1"/>
    <dgm:cxn modelId="{1337CE30-E519-4E6D-A349-51B394FE7F2E}" type="presParOf" srcId="{B44BC5C8-6547-4DD2-A55E-A6854D876D9C}" destId="{25CACBFE-33A1-4F96-855C-24F436AED2A2}" srcOrd="0" destOrd="0" presId="urn:microsoft.com/office/officeart/2005/8/layout/hierarchy1"/>
    <dgm:cxn modelId="{AA530BB7-442A-4740-8D75-8F7030592D6B}" type="presParOf" srcId="{25CACBFE-33A1-4F96-855C-24F436AED2A2}" destId="{E6EA931A-FC34-4D05-B850-C1B4BC57D15E}" srcOrd="0" destOrd="0" presId="urn:microsoft.com/office/officeart/2005/8/layout/hierarchy1"/>
    <dgm:cxn modelId="{EDD4FB7B-B5F4-4010-8CB3-D7DD9E0A8B81}" type="presParOf" srcId="{25CACBFE-33A1-4F96-855C-24F436AED2A2}" destId="{AA4E8F25-0DF1-4C90-A33D-8FC3E9D749FC}" srcOrd="1" destOrd="0" presId="urn:microsoft.com/office/officeart/2005/8/layout/hierarchy1"/>
    <dgm:cxn modelId="{FBC4E246-0617-404A-AC6F-5EC418EB12BA}" type="presParOf" srcId="{B44BC5C8-6547-4DD2-A55E-A6854D876D9C}" destId="{C658F14B-7B5D-493D-836A-5E5D12A5C200}" srcOrd="1" destOrd="0" presId="urn:microsoft.com/office/officeart/2005/8/layout/hierarchy1"/>
    <dgm:cxn modelId="{F91114C6-759A-4026-94C6-D32FE6EA416A}" type="presParOf" srcId="{C658F14B-7B5D-493D-836A-5E5D12A5C200}" destId="{19524CFE-AAD4-4C91-9CC1-9D92BF757A71}" srcOrd="0" destOrd="0" presId="urn:microsoft.com/office/officeart/2005/8/layout/hierarchy1"/>
    <dgm:cxn modelId="{515D7D0B-5F90-45E6-B65C-F7CE73078E00}" type="presParOf" srcId="{C658F14B-7B5D-493D-836A-5E5D12A5C200}" destId="{613210ED-7CC1-4548-A42B-BC047A1B5D58}" srcOrd="1" destOrd="0" presId="urn:microsoft.com/office/officeart/2005/8/layout/hierarchy1"/>
    <dgm:cxn modelId="{53CE3575-B468-4E60-992B-B89819527208}" type="presParOf" srcId="{613210ED-7CC1-4548-A42B-BC047A1B5D58}" destId="{A830EA06-3422-4F96-A400-5ED4C23A2B89}" srcOrd="0" destOrd="0" presId="urn:microsoft.com/office/officeart/2005/8/layout/hierarchy1"/>
    <dgm:cxn modelId="{2B32703C-5F43-4095-896A-C940610E9B6E}" type="presParOf" srcId="{A830EA06-3422-4F96-A400-5ED4C23A2B89}" destId="{21713954-FABB-4C03-95B9-4440DD66ECBF}" srcOrd="0" destOrd="0" presId="urn:microsoft.com/office/officeart/2005/8/layout/hierarchy1"/>
    <dgm:cxn modelId="{C342054B-DBB3-44DA-A80D-AA757CEC5FC0}" type="presParOf" srcId="{A830EA06-3422-4F96-A400-5ED4C23A2B89}" destId="{F5CE92C7-55E0-4F12-8DA8-C6142CCFF7B8}" srcOrd="1" destOrd="0" presId="urn:microsoft.com/office/officeart/2005/8/layout/hierarchy1"/>
    <dgm:cxn modelId="{4CA8053F-36B7-4571-BAEB-C9311B58EAD5}" type="presParOf" srcId="{613210ED-7CC1-4548-A42B-BC047A1B5D58}" destId="{E60BD68F-6FF6-436D-B7C3-7A70BCF55148}" srcOrd="1" destOrd="0" presId="urn:microsoft.com/office/officeart/2005/8/layout/hierarchy1"/>
    <dgm:cxn modelId="{9DC6892E-1054-46AF-B777-1B1FA89ED3C9}" type="presParOf" srcId="{C658F14B-7B5D-493D-836A-5E5D12A5C200}" destId="{1928568B-9E8E-41FC-80FB-0ED23482EB25}" srcOrd="2" destOrd="0" presId="urn:microsoft.com/office/officeart/2005/8/layout/hierarchy1"/>
    <dgm:cxn modelId="{ECC876C9-4285-4C96-8E81-DA5E858D42A9}" type="presParOf" srcId="{C658F14B-7B5D-493D-836A-5E5D12A5C200}" destId="{A184CCC4-E606-43E3-AC4C-DCF63950209A}" srcOrd="3" destOrd="0" presId="urn:microsoft.com/office/officeart/2005/8/layout/hierarchy1"/>
    <dgm:cxn modelId="{590C74A7-9757-4C76-A31A-25C076F76ADA}" type="presParOf" srcId="{A184CCC4-E606-43E3-AC4C-DCF63950209A}" destId="{EE973A90-B286-46CB-8D37-B2D510C56472}" srcOrd="0" destOrd="0" presId="urn:microsoft.com/office/officeart/2005/8/layout/hierarchy1"/>
    <dgm:cxn modelId="{CD131422-DC1A-4641-8DF5-8A2E30B04C7E}" type="presParOf" srcId="{EE973A90-B286-46CB-8D37-B2D510C56472}" destId="{671A8EA5-A835-4A5F-95E7-E3A65410E01A}" srcOrd="0" destOrd="0" presId="urn:microsoft.com/office/officeart/2005/8/layout/hierarchy1"/>
    <dgm:cxn modelId="{BAD0F191-36C3-42E8-992A-DCE6A297DE81}" type="presParOf" srcId="{EE973A90-B286-46CB-8D37-B2D510C56472}" destId="{C6CBB37B-74D1-408D-B339-5DCD31055550}" srcOrd="1" destOrd="0" presId="urn:microsoft.com/office/officeart/2005/8/layout/hierarchy1"/>
    <dgm:cxn modelId="{E6A8B515-68D4-48B5-8E5C-FF3638A966A6}" type="presParOf" srcId="{A184CCC4-E606-43E3-AC4C-DCF63950209A}" destId="{30E63F4A-5157-4A13-A49E-F12C0615E96D}" srcOrd="1" destOrd="0" presId="urn:microsoft.com/office/officeart/2005/8/layout/hierarchy1"/>
    <dgm:cxn modelId="{E18FF62B-70D2-4750-96B4-E094D951E03E}" type="presParOf" srcId="{C658F14B-7B5D-493D-836A-5E5D12A5C200}" destId="{553774A2-46BE-4E75-8100-EF7E134D8DFD}" srcOrd="4" destOrd="0" presId="urn:microsoft.com/office/officeart/2005/8/layout/hierarchy1"/>
    <dgm:cxn modelId="{65C6AFA1-7D0A-498B-A294-1E030963893B}" type="presParOf" srcId="{C658F14B-7B5D-493D-836A-5E5D12A5C200}" destId="{BCAB1AAC-5F40-4080-A8F6-87C2A4BFB5CE}" srcOrd="5" destOrd="0" presId="urn:microsoft.com/office/officeart/2005/8/layout/hierarchy1"/>
    <dgm:cxn modelId="{0E6204A0-4DA5-4693-BDA7-2897166D18D7}" type="presParOf" srcId="{BCAB1AAC-5F40-4080-A8F6-87C2A4BFB5CE}" destId="{338220A6-49CE-425B-8F83-2266BC908DBF}" srcOrd="0" destOrd="0" presId="urn:microsoft.com/office/officeart/2005/8/layout/hierarchy1"/>
    <dgm:cxn modelId="{7CCDAFCD-6E08-4323-A5DB-93BDB5770A4B}" type="presParOf" srcId="{338220A6-49CE-425B-8F83-2266BC908DBF}" destId="{47F2EC92-875D-47DD-81E2-1AB0A4DBF137}" srcOrd="0" destOrd="0" presId="urn:microsoft.com/office/officeart/2005/8/layout/hierarchy1"/>
    <dgm:cxn modelId="{3ED4D628-21B8-4249-8D98-30666D743D8B}" type="presParOf" srcId="{338220A6-49CE-425B-8F83-2266BC908DBF}" destId="{CDB74D50-4BE9-4039-AC6C-4C60BA73E184}" srcOrd="1" destOrd="0" presId="urn:microsoft.com/office/officeart/2005/8/layout/hierarchy1"/>
    <dgm:cxn modelId="{BEADD734-15F0-431B-A0E6-11C1E2698E70}" type="presParOf" srcId="{BCAB1AAC-5F40-4080-A8F6-87C2A4BFB5CE}" destId="{EC1519D4-5EA1-486F-AACA-E54C1468E1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AEF5E6-267E-4E24-AE43-C155E33FE3F4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VI"/>
        </a:p>
      </dgm:t>
    </dgm:pt>
    <dgm:pt modelId="{CB955DB8-E809-4BC2-A695-8409A522AF0E}">
      <dgm:prSet phldrT="[Văn bản]" custT="1"/>
      <dgm:spPr/>
      <dgm:t>
        <a:bodyPr/>
        <a:lstStyle/>
        <a:p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endParaRPr lang="en-VI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958FC-9CBF-4C58-A314-9DBD2D3F6320}" type="parTrans" cxnId="{68ECC648-2AF8-4DCF-9C54-BBD2883A3533}">
      <dgm:prSet/>
      <dgm:spPr/>
      <dgm:t>
        <a:bodyPr/>
        <a:lstStyle/>
        <a:p>
          <a:endParaRPr lang="en-VI"/>
        </a:p>
      </dgm:t>
    </dgm:pt>
    <dgm:pt modelId="{FE5D0797-BBA1-4FF4-AB78-0A6B7868240B}" type="sibTrans" cxnId="{68ECC648-2AF8-4DCF-9C54-BBD2883A3533}">
      <dgm:prSet/>
      <dgm:spPr/>
      <dgm:t>
        <a:bodyPr/>
        <a:lstStyle/>
        <a:p>
          <a:endParaRPr lang="en-VI"/>
        </a:p>
      </dgm:t>
    </dgm:pt>
    <dgm:pt modelId="{3712B619-F5A6-433C-95CA-FFCBB4D7F859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VB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3DC9D-9FEC-4984-B2D8-E3808D8D2787}" type="parTrans" cxnId="{5BFA0265-3938-46B3-A73B-436A49B9AA3F}">
      <dgm:prSet/>
      <dgm:spPr/>
      <dgm:t>
        <a:bodyPr/>
        <a:lstStyle/>
        <a:p>
          <a:endParaRPr lang="en-VI"/>
        </a:p>
      </dgm:t>
    </dgm:pt>
    <dgm:pt modelId="{FB902002-0E5A-48F8-B5B6-8F43EB28759C}" type="sibTrans" cxnId="{5BFA0265-3938-46B3-A73B-436A49B9AA3F}">
      <dgm:prSet/>
      <dgm:spPr/>
      <dgm:t>
        <a:bodyPr/>
        <a:lstStyle/>
        <a:p>
          <a:endParaRPr lang="en-VI"/>
        </a:p>
      </dgm:t>
    </dgm:pt>
    <dgm:pt modelId="{2C617F9B-D0D6-4330-A4FB-519D8C4593E2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43F86-AB63-4319-9399-9B20932E14A3}" type="parTrans" cxnId="{6DA32DBC-341B-43EC-8439-EF4D9526E1D9}">
      <dgm:prSet/>
      <dgm:spPr/>
      <dgm:t>
        <a:bodyPr/>
        <a:lstStyle/>
        <a:p>
          <a:endParaRPr lang="en-VI"/>
        </a:p>
      </dgm:t>
    </dgm:pt>
    <dgm:pt modelId="{FA038AE0-1938-405B-8255-7222518277CB}" type="sibTrans" cxnId="{6DA32DBC-341B-43EC-8439-EF4D9526E1D9}">
      <dgm:prSet/>
      <dgm:spPr/>
      <dgm:t>
        <a:bodyPr/>
        <a:lstStyle/>
        <a:p>
          <a:endParaRPr lang="en-VI"/>
        </a:p>
      </dgm:t>
    </dgm:pt>
    <dgm:pt modelId="{11BDC522-60DE-42CF-8D36-7266D3D1704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tin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2DD7-1BC3-48AC-9DBF-89498ABEC677}" type="parTrans" cxnId="{AF25AB3D-FA29-47BD-BE90-9A217DA740C6}">
      <dgm:prSet/>
      <dgm:spPr/>
      <dgm:t>
        <a:bodyPr/>
        <a:lstStyle/>
        <a:p>
          <a:endParaRPr lang="en-VI"/>
        </a:p>
      </dgm:t>
    </dgm:pt>
    <dgm:pt modelId="{C384060F-0C3F-444E-9A73-3D1F9691D7BC}" type="sibTrans" cxnId="{AF25AB3D-FA29-47BD-BE90-9A217DA740C6}">
      <dgm:prSet/>
      <dgm:spPr/>
      <dgm:t>
        <a:bodyPr/>
        <a:lstStyle/>
        <a:p>
          <a:endParaRPr lang="en-VI"/>
        </a:p>
      </dgm:t>
    </dgm:pt>
    <dgm:pt modelId="{54D859F5-998E-459A-BB7A-33CFBB88B3AB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Tốc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(60 – 70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B51A1-986F-48A0-B3F8-948F6CFAAAF8}" type="parTrans" cxnId="{CE97595B-71B0-48EE-B167-B2C930DF8B03}">
      <dgm:prSet/>
      <dgm:spPr/>
      <dgm:t>
        <a:bodyPr/>
        <a:lstStyle/>
        <a:p>
          <a:endParaRPr lang="en-VI"/>
        </a:p>
      </dgm:t>
    </dgm:pt>
    <dgm:pt modelId="{6194E410-3F7F-4CCC-B6D2-A1C267D85224}" type="sibTrans" cxnId="{CE97595B-71B0-48EE-B167-B2C930DF8B03}">
      <dgm:prSet/>
      <dgm:spPr/>
      <dgm:t>
        <a:bodyPr/>
        <a:lstStyle/>
        <a:p>
          <a:endParaRPr lang="en-VI"/>
        </a:p>
      </dgm:t>
    </dgm:pt>
    <dgm:pt modelId="{6DAA70EE-9910-457C-A5FE-B3B3637D531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HK1 (60 – 65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C7BB1-45E5-4F5E-827C-B4D4FCD177B6}" type="parTrans" cxnId="{A63C46B5-EB12-46ED-9D82-333E82C9A6B1}">
      <dgm:prSet/>
      <dgm:spPr/>
      <dgm:t>
        <a:bodyPr/>
        <a:lstStyle/>
        <a:p>
          <a:endParaRPr lang="en-VI"/>
        </a:p>
      </dgm:t>
    </dgm:pt>
    <dgm:pt modelId="{4347EF30-3404-4CD9-8BA8-6EC5341DEAF5}" type="sibTrans" cxnId="{A63C46B5-EB12-46ED-9D82-333E82C9A6B1}">
      <dgm:prSet/>
      <dgm:spPr/>
      <dgm:t>
        <a:bodyPr/>
        <a:lstStyle/>
        <a:p>
          <a:endParaRPr lang="en-VI"/>
        </a:p>
      </dgm:t>
    </dgm:pt>
    <dgm:pt modelId="{38B1A98A-0413-4E59-A9CB-C5F3C03546F0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BT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77001-1424-4D11-B6F6-4E648C020C73}" type="parTrans" cxnId="{CB0E5D68-F064-40C5-9C1F-06ECCF0C4445}">
      <dgm:prSet/>
      <dgm:spPr/>
      <dgm:t>
        <a:bodyPr/>
        <a:lstStyle/>
        <a:p>
          <a:endParaRPr lang="en-VI"/>
        </a:p>
      </dgm:t>
    </dgm:pt>
    <dgm:pt modelId="{BFA094BE-502F-4B48-BF94-3F4129EFCA82}" type="sibTrans" cxnId="{CB0E5D68-F064-40C5-9C1F-06ECCF0C4445}">
      <dgm:prSet/>
      <dgm:spPr/>
      <dgm:t>
        <a:bodyPr/>
        <a:lstStyle/>
        <a:p>
          <a:endParaRPr lang="en-VI"/>
        </a:p>
      </dgm:t>
    </dgm:pt>
    <dgm:pt modelId="{22D82AB1-05CB-489C-AAB5-817F188D7AF0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E654A-3B3D-492E-BD13-ACA51F7E2CE0}" type="parTrans" cxnId="{76829243-8B5E-4E90-824F-C9090508E7E3}">
      <dgm:prSet/>
      <dgm:spPr/>
      <dgm:t>
        <a:bodyPr/>
        <a:lstStyle/>
        <a:p>
          <a:endParaRPr lang="en-VI"/>
        </a:p>
      </dgm:t>
    </dgm:pt>
    <dgm:pt modelId="{43EA1AD5-B47F-430D-AC62-CFD6AE5135BD}" type="sibTrans" cxnId="{76829243-8B5E-4E90-824F-C9090508E7E3}">
      <dgm:prSet/>
      <dgm:spPr/>
      <dgm:t>
        <a:bodyPr/>
        <a:lstStyle/>
        <a:p>
          <a:endParaRPr lang="en-VI"/>
        </a:p>
      </dgm:t>
    </dgm:pt>
    <dgm:pt modelId="{6F182331-227E-4981-9F3D-E316247074C3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E6722-680B-406D-987F-550CAD982AC5}" type="parTrans" cxnId="{65D76CE5-99B2-41EE-8EDB-12B700784789}">
      <dgm:prSet/>
      <dgm:spPr/>
      <dgm:t>
        <a:bodyPr/>
        <a:lstStyle/>
        <a:p>
          <a:endParaRPr lang="en-VI"/>
        </a:p>
      </dgm:t>
    </dgm:pt>
    <dgm:pt modelId="{FA9E938D-4A0B-49EE-AA7B-C14722B67079}" type="sibTrans" cxnId="{65D76CE5-99B2-41EE-8EDB-12B700784789}">
      <dgm:prSet/>
      <dgm:spPr/>
      <dgm:t>
        <a:bodyPr/>
        <a:lstStyle/>
        <a:p>
          <a:endParaRPr lang="en-VI"/>
        </a:p>
      </dgm:t>
    </dgm:pt>
    <dgm:pt modelId="{1E8F4EF5-1548-439F-A430-A6DD201D5B74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B1842-53CE-4A20-B863-155FD978DF4C}" type="parTrans" cxnId="{78C05FF9-149F-411D-84FC-03E999AC04E2}">
      <dgm:prSet/>
      <dgm:spPr/>
      <dgm:t>
        <a:bodyPr/>
        <a:lstStyle/>
        <a:p>
          <a:endParaRPr lang="en-VI"/>
        </a:p>
      </dgm:t>
    </dgm:pt>
    <dgm:pt modelId="{6AE79FD4-0A05-4ADA-8423-BA928E748464}" type="sibTrans" cxnId="{78C05FF9-149F-411D-84FC-03E999AC04E2}">
      <dgm:prSet/>
      <dgm:spPr/>
      <dgm:t>
        <a:bodyPr/>
        <a:lstStyle/>
        <a:p>
          <a:endParaRPr lang="en-VI"/>
        </a:p>
      </dgm:t>
    </dgm:pt>
    <dgm:pt modelId="{4A820CCF-D552-4D57-8DED-233541B3E8FE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xuôi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B567C-C1DF-422E-B410-D16867BA5114}" type="parTrans" cxnId="{25B890CA-5053-4B72-B9FD-F22480DBFB7C}">
      <dgm:prSet/>
      <dgm:spPr/>
      <dgm:t>
        <a:bodyPr/>
        <a:lstStyle/>
        <a:p>
          <a:endParaRPr lang="en-VI"/>
        </a:p>
      </dgm:t>
    </dgm:pt>
    <dgm:pt modelId="{A69D556C-D1E8-4B9B-978F-7D1093075A4C}" type="sibTrans" cxnId="{25B890CA-5053-4B72-B9FD-F22480DBFB7C}">
      <dgm:prSet/>
      <dgm:spPr/>
      <dgm:t>
        <a:bodyPr/>
        <a:lstStyle/>
        <a:p>
          <a:endParaRPr lang="en-VI"/>
        </a:p>
      </dgm:t>
    </dgm:pt>
    <dgm:pt modelId="{F482AFF6-8134-4F64-B219-29B25AEE8AE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HK2 (65 – 70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3F2C5-0F15-4B71-A5C0-6214D1092F88}" type="parTrans" cxnId="{18AD516E-A7CD-4206-BA2B-406F4E52068E}">
      <dgm:prSet/>
      <dgm:spPr/>
      <dgm:t>
        <a:bodyPr/>
        <a:lstStyle/>
        <a:p>
          <a:endParaRPr lang="en-VI"/>
        </a:p>
      </dgm:t>
    </dgm:pt>
    <dgm:pt modelId="{90618796-C879-46C0-A455-CFC9FF91B82F}" type="sibTrans" cxnId="{18AD516E-A7CD-4206-BA2B-406F4E52068E}">
      <dgm:prSet/>
      <dgm:spPr/>
      <dgm:t>
        <a:bodyPr/>
        <a:lstStyle/>
        <a:p>
          <a:endParaRPr lang="en-VI"/>
        </a:p>
      </dgm:t>
    </dgm:pt>
    <dgm:pt modelId="{6CBECB0A-675C-46F5-A758-D9BCF4A0450D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49D3A-FAF1-4B94-B5AD-5DFE6BD74245}" type="parTrans" cxnId="{1BB177AD-EF16-4604-A0EB-1E6D58F3EDA9}">
      <dgm:prSet/>
      <dgm:spPr/>
      <dgm:t>
        <a:bodyPr/>
        <a:lstStyle/>
        <a:p>
          <a:endParaRPr lang="en-VI"/>
        </a:p>
      </dgm:t>
    </dgm:pt>
    <dgm:pt modelId="{6A026570-A173-499E-BFC4-F186C296B46D}" type="sibTrans" cxnId="{1BB177AD-EF16-4604-A0EB-1E6D58F3EDA9}">
      <dgm:prSet/>
      <dgm:spPr/>
      <dgm:t>
        <a:bodyPr/>
        <a:lstStyle/>
        <a:p>
          <a:endParaRPr lang="en-VI"/>
        </a:p>
      </dgm:t>
    </dgm:pt>
    <dgm:pt modelId="{01767322-69CC-429A-B9EF-F18D28FCF2F3}" type="pres">
      <dgm:prSet presAssocID="{A0AEF5E6-267E-4E24-AE43-C155E33FE3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5080C6-5C92-4EE0-B0FC-389967161E86}" type="pres">
      <dgm:prSet presAssocID="{CB955DB8-E809-4BC2-A695-8409A522AF0E}" presName="hierRoot1" presStyleCnt="0"/>
      <dgm:spPr/>
    </dgm:pt>
    <dgm:pt modelId="{BC1DF2AA-471F-4502-8265-94DC7BEE84C4}" type="pres">
      <dgm:prSet presAssocID="{CB955DB8-E809-4BC2-A695-8409A522AF0E}" presName="composite" presStyleCnt="0"/>
      <dgm:spPr/>
    </dgm:pt>
    <dgm:pt modelId="{3AF87FB3-7CF9-43F1-BD5E-A82B004589CB}" type="pres">
      <dgm:prSet presAssocID="{CB955DB8-E809-4BC2-A695-8409A522AF0E}" presName="background" presStyleLbl="node0" presStyleIdx="0" presStyleCnt="1"/>
      <dgm:spPr/>
    </dgm:pt>
    <dgm:pt modelId="{3C3E8195-77EE-49FD-8015-C6403BF2DEEA}" type="pres">
      <dgm:prSet presAssocID="{CB955DB8-E809-4BC2-A695-8409A522AF0E}" presName="text" presStyleLbl="fgAcc0" presStyleIdx="0" presStyleCnt="1" custScaleX="188790">
        <dgm:presLayoutVars>
          <dgm:chPref val="3"/>
        </dgm:presLayoutVars>
      </dgm:prSet>
      <dgm:spPr/>
    </dgm:pt>
    <dgm:pt modelId="{09ADAC58-F82C-4372-AB61-751445870F74}" type="pres">
      <dgm:prSet presAssocID="{CB955DB8-E809-4BC2-A695-8409A522AF0E}" presName="hierChild2" presStyleCnt="0"/>
      <dgm:spPr/>
    </dgm:pt>
    <dgm:pt modelId="{53ECA914-215F-4AFB-B69C-A11D1FA17A41}" type="pres">
      <dgm:prSet presAssocID="{5113DC9D-9FEC-4984-B2D8-E3808D8D2787}" presName="Name10" presStyleLbl="parChTrans1D2" presStyleIdx="0" presStyleCnt="3"/>
      <dgm:spPr/>
    </dgm:pt>
    <dgm:pt modelId="{B5EDB13F-5C74-4ABE-BB09-F5CC22FE3D92}" type="pres">
      <dgm:prSet presAssocID="{3712B619-F5A6-433C-95CA-FFCBB4D7F859}" presName="hierRoot2" presStyleCnt="0"/>
      <dgm:spPr/>
    </dgm:pt>
    <dgm:pt modelId="{CC7D98E4-CE72-42BB-BF92-46614948C5C9}" type="pres">
      <dgm:prSet presAssocID="{3712B619-F5A6-433C-95CA-FFCBB4D7F859}" presName="composite2" presStyleCnt="0"/>
      <dgm:spPr/>
    </dgm:pt>
    <dgm:pt modelId="{534C2CE1-7FF5-471E-B05A-654EA49718D7}" type="pres">
      <dgm:prSet presAssocID="{3712B619-F5A6-433C-95CA-FFCBB4D7F859}" presName="background2" presStyleLbl="node2" presStyleIdx="0" presStyleCnt="3"/>
      <dgm:spPr/>
    </dgm:pt>
    <dgm:pt modelId="{B5EEB268-37DF-4973-B4D3-616FFA8BFDDF}" type="pres">
      <dgm:prSet presAssocID="{3712B619-F5A6-433C-95CA-FFCBB4D7F859}" presName="text2" presStyleLbl="fgAcc2" presStyleIdx="0" presStyleCnt="3">
        <dgm:presLayoutVars>
          <dgm:chPref val="3"/>
        </dgm:presLayoutVars>
      </dgm:prSet>
      <dgm:spPr/>
    </dgm:pt>
    <dgm:pt modelId="{9F70CD80-B71E-49F2-929F-8CF54AFED53D}" type="pres">
      <dgm:prSet presAssocID="{3712B619-F5A6-433C-95CA-FFCBB4D7F859}" presName="hierChild3" presStyleCnt="0"/>
      <dgm:spPr/>
    </dgm:pt>
    <dgm:pt modelId="{FDD7AEBA-D1C8-40FC-9A9C-C8EA56E8F820}" type="pres">
      <dgm:prSet presAssocID="{66243F86-AB63-4319-9399-9B20932E14A3}" presName="Name17" presStyleLbl="parChTrans1D3" presStyleIdx="0" presStyleCnt="9"/>
      <dgm:spPr/>
    </dgm:pt>
    <dgm:pt modelId="{B97E1A03-D792-4DC5-A750-1A5CCAADA04D}" type="pres">
      <dgm:prSet presAssocID="{2C617F9B-D0D6-4330-A4FB-519D8C4593E2}" presName="hierRoot3" presStyleCnt="0"/>
      <dgm:spPr/>
    </dgm:pt>
    <dgm:pt modelId="{CDA040C4-51B3-4F5C-A9D8-A1FA36DE44C5}" type="pres">
      <dgm:prSet presAssocID="{2C617F9B-D0D6-4330-A4FB-519D8C4593E2}" presName="composite3" presStyleCnt="0"/>
      <dgm:spPr/>
    </dgm:pt>
    <dgm:pt modelId="{4753666A-910B-4E4B-95B5-B77D4F99B491}" type="pres">
      <dgm:prSet presAssocID="{2C617F9B-D0D6-4330-A4FB-519D8C4593E2}" presName="background3" presStyleLbl="node3" presStyleIdx="0" presStyleCnt="9"/>
      <dgm:spPr/>
    </dgm:pt>
    <dgm:pt modelId="{792CFCDD-7FE6-4EE7-8C72-DB3159A50170}" type="pres">
      <dgm:prSet presAssocID="{2C617F9B-D0D6-4330-A4FB-519D8C4593E2}" presName="text3" presStyleLbl="fgAcc3" presStyleIdx="0" presStyleCnt="9">
        <dgm:presLayoutVars>
          <dgm:chPref val="3"/>
        </dgm:presLayoutVars>
      </dgm:prSet>
      <dgm:spPr/>
    </dgm:pt>
    <dgm:pt modelId="{C647F10F-010F-49CB-A60A-98979443E0A6}" type="pres">
      <dgm:prSet presAssocID="{2C617F9B-D0D6-4330-A4FB-519D8C4593E2}" presName="hierChild4" presStyleCnt="0"/>
      <dgm:spPr/>
    </dgm:pt>
    <dgm:pt modelId="{130DF557-2A59-43CA-8593-595FAA67B67A}" type="pres">
      <dgm:prSet presAssocID="{C4282DD7-1BC3-48AC-9DBF-89498ABEC677}" presName="Name17" presStyleLbl="parChTrans1D3" presStyleIdx="1" presStyleCnt="9"/>
      <dgm:spPr/>
    </dgm:pt>
    <dgm:pt modelId="{E26DAF00-74F4-4F66-A393-622AB11C1982}" type="pres">
      <dgm:prSet presAssocID="{11BDC522-60DE-42CF-8D36-7266D3D1704F}" presName="hierRoot3" presStyleCnt="0"/>
      <dgm:spPr/>
    </dgm:pt>
    <dgm:pt modelId="{BB097FA9-E487-435D-B90D-4A83FC4097AB}" type="pres">
      <dgm:prSet presAssocID="{11BDC522-60DE-42CF-8D36-7266D3D1704F}" presName="composite3" presStyleCnt="0"/>
      <dgm:spPr/>
    </dgm:pt>
    <dgm:pt modelId="{D8A90CD3-6B3D-42BB-938D-9A1A3003D02C}" type="pres">
      <dgm:prSet presAssocID="{11BDC522-60DE-42CF-8D36-7266D3D1704F}" presName="background3" presStyleLbl="node3" presStyleIdx="1" presStyleCnt="9"/>
      <dgm:spPr/>
    </dgm:pt>
    <dgm:pt modelId="{84449601-4584-4BEB-A5A5-255583AA8A7F}" type="pres">
      <dgm:prSet presAssocID="{11BDC522-60DE-42CF-8D36-7266D3D1704F}" presName="text3" presStyleLbl="fgAcc3" presStyleIdx="1" presStyleCnt="9">
        <dgm:presLayoutVars>
          <dgm:chPref val="3"/>
        </dgm:presLayoutVars>
      </dgm:prSet>
      <dgm:spPr/>
    </dgm:pt>
    <dgm:pt modelId="{AFCF99DD-A75F-40C8-905C-8894C289B146}" type="pres">
      <dgm:prSet presAssocID="{11BDC522-60DE-42CF-8D36-7266D3D1704F}" presName="hierChild4" presStyleCnt="0"/>
      <dgm:spPr/>
    </dgm:pt>
    <dgm:pt modelId="{C269B92F-3606-4996-A3B2-D396580129FF}" type="pres">
      <dgm:prSet presAssocID="{F7BB1842-53CE-4A20-B863-155FD978DF4C}" presName="Name17" presStyleLbl="parChTrans1D3" presStyleIdx="2" presStyleCnt="9"/>
      <dgm:spPr/>
    </dgm:pt>
    <dgm:pt modelId="{4CE98854-0FB6-407A-BF4E-672FB23A9139}" type="pres">
      <dgm:prSet presAssocID="{1E8F4EF5-1548-439F-A430-A6DD201D5B74}" presName="hierRoot3" presStyleCnt="0"/>
      <dgm:spPr/>
    </dgm:pt>
    <dgm:pt modelId="{19B919F6-BC11-46B3-B577-48BB9D1C372D}" type="pres">
      <dgm:prSet presAssocID="{1E8F4EF5-1548-439F-A430-A6DD201D5B74}" presName="composite3" presStyleCnt="0"/>
      <dgm:spPr/>
    </dgm:pt>
    <dgm:pt modelId="{65CA1779-8D66-469A-BA58-8E36A623906E}" type="pres">
      <dgm:prSet presAssocID="{1E8F4EF5-1548-439F-A430-A6DD201D5B74}" presName="background3" presStyleLbl="node3" presStyleIdx="2" presStyleCnt="9"/>
      <dgm:spPr/>
    </dgm:pt>
    <dgm:pt modelId="{BE5F8101-600F-49C4-87D0-CC75F1FCDE72}" type="pres">
      <dgm:prSet presAssocID="{1E8F4EF5-1548-439F-A430-A6DD201D5B74}" presName="text3" presStyleLbl="fgAcc3" presStyleIdx="2" presStyleCnt="9">
        <dgm:presLayoutVars>
          <dgm:chPref val="3"/>
        </dgm:presLayoutVars>
      </dgm:prSet>
      <dgm:spPr/>
    </dgm:pt>
    <dgm:pt modelId="{7311FF0D-5E9A-4029-9171-AEBC95613C51}" type="pres">
      <dgm:prSet presAssocID="{1E8F4EF5-1548-439F-A430-A6DD201D5B74}" presName="hierChild4" presStyleCnt="0"/>
      <dgm:spPr/>
    </dgm:pt>
    <dgm:pt modelId="{33E0A84A-FC48-4534-9B22-76013842A4F9}" type="pres">
      <dgm:prSet presAssocID="{BB0B567C-C1DF-422E-B410-D16867BA5114}" presName="Name17" presStyleLbl="parChTrans1D3" presStyleIdx="3" presStyleCnt="9"/>
      <dgm:spPr/>
    </dgm:pt>
    <dgm:pt modelId="{51E90422-93AC-445B-879D-2D562F836FE6}" type="pres">
      <dgm:prSet presAssocID="{4A820CCF-D552-4D57-8DED-233541B3E8FE}" presName="hierRoot3" presStyleCnt="0"/>
      <dgm:spPr/>
    </dgm:pt>
    <dgm:pt modelId="{622CA6FD-13EC-4FFE-A114-895A87D58D28}" type="pres">
      <dgm:prSet presAssocID="{4A820CCF-D552-4D57-8DED-233541B3E8FE}" presName="composite3" presStyleCnt="0"/>
      <dgm:spPr/>
    </dgm:pt>
    <dgm:pt modelId="{118439F0-1108-4E18-9EC6-4D7FCD9F4D6F}" type="pres">
      <dgm:prSet presAssocID="{4A820CCF-D552-4D57-8DED-233541B3E8FE}" presName="background3" presStyleLbl="node3" presStyleIdx="3" presStyleCnt="9"/>
      <dgm:spPr/>
    </dgm:pt>
    <dgm:pt modelId="{92808241-107F-48CF-9DEB-CD5D2C90C07C}" type="pres">
      <dgm:prSet presAssocID="{4A820CCF-D552-4D57-8DED-233541B3E8FE}" presName="text3" presStyleLbl="fgAcc3" presStyleIdx="3" presStyleCnt="9">
        <dgm:presLayoutVars>
          <dgm:chPref val="3"/>
        </dgm:presLayoutVars>
      </dgm:prSet>
      <dgm:spPr/>
    </dgm:pt>
    <dgm:pt modelId="{FF7D6A99-2C74-44D2-9AA5-780E77F8020A}" type="pres">
      <dgm:prSet presAssocID="{4A820CCF-D552-4D57-8DED-233541B3E8FE}" presName="hierChild4" presStyleCnt="0"/>
      <dgm:spPr/>
    </dgm:pt>
    <dgm:pt modelId="{EEEF5534-B7F0-4A7D-B24D-D92E1D65FC27}" type="pres">
      <dgm:prSet presAssocID="{8CDB51A1-986F-48A0-B3F8-948F6CFAAAF8}" presName="Name10" presStyleLbl="parChTrans1D2" presStyleIdx="1" presStyleCnt="3"/>
      <dgm:spPr/>
    </dgm:pt>
    <dgm:pt modelId="{8974BB45-EE94-4A2F-BFC0-2AF153813DFE}" type="pres">
      <dgm:prSet presAssocID="{54D859F5-998E-459A-BB7A-33CFBB88B3AB}" presName="hierRoot2" presStyleCnt="0"/>
      <dgm:spPr/>
    </dgm:pt>
    <dgm:pt modelId="{5C42BB54-2AA0-4DFC-B48B-40EF1DCFFBFB}" type="pres">
      <dgm:prSet presAssocID="{54D859F5-998E-459A-BB7A-33CFBB88B3AB}" presName="composite2" presStyleCnt="0"/>
      <dgm:spPr/>
    </dgm:pt>
    <dgm:pt modelId="{66FF8A6F-8C4A-46CE-9ABC-60BDE6EDDA7E}" type="pres">
      <dgm:prSet presAssocID="{54D859F5-998E-459A-BB7A-33CFBB88B3AB}" presName="background2" presStyleLbl="node2" presStyleIdx="1" presStyleCnt="3"/>
      <dgm:spPr/>
    </dgm:pt>
    <dgm:pt modelId="{697C47E1-1116-485B-BEE6-AC0B99003B85}" type="pres">
      <dgm:prSet presAssocID="{54D859F5-998E-459A-BB7A-33CFBB88B3AB}" presName="text2" presStyleLbl="fgAcc2" presStyleIdx="1" presStyleCnt="3" custScaleY="179616">
        <dgm:presLayoutVars>
          <dgm:chPref val="3"/>
        </dgm:presLayoutVars>
      </dgm:prSet>
      <dgm:spPr/>
    </dgm:pt>
    <dgm:pt modelId="{221D3302-59A5-40BF-AE67-9C694561B842}" type="pres">
      <dgm:prSet presAssocID="{54D859F5-998E-459A-BB7A-33CFBB88B3AB}" presName="hierChild3" presStyleCnt="0"/>
      <dgm:spPr/>
    </dgm:pt>
    <dgm:pt modelId="{75FE3A00-EC6F-48AA-AF1E-A76CA29FDE50}" type="pres">
      <dgm:prSet presAssocID="{EC9C7BB1-45E5-4F5E-827C-B4D4FCD177B6}" presName="Name17" presStyleLbl="parChTrans1D3" presStyleIdx="4" presStyleCnt="9"/>
      <dgm:spPr/>
    </dgm:pt>
    <dgm:pt modelId="{DA26BB07-4BAD-45A0-8910-D5F7AABF90F8}" type="pres">
      <dgm:prSet presAssocID="{6DAA70EE-9910-457C-A5FE-B3B3637D531F}" presName="hierRoot3" presStyleCnt="0"/>
      <dgm:spPr/>
    </dgm:pt>
    <dgm:pt modelId="{36BF92C1-42E9-47B6-9C41-66E70379A6A2}" type="pres">
      <dgm:prSet presAssocID="{6DAA70EE-9910-457C-A5FE-B3B3637D531F}" presName="composite3" presStyleCnt="0"/>
      <dgm:spPr/>
    </dgm:pt>
    <dgm:pt modelId="{DCEA9E34-7E43-4C1F-BA5A-655A7EBD9436}" type="pres">
      <dgm:prSet presAssocID="{6DAA70EE-9910-457C-A5FE-B3B3637D531F}" presName="background3" presStyleLbl="node3" presStyleIdx="4" presStyleCnt="9"/>
      <dgm:spPr/>
    </dgm:pt>
    <dgm:pt modelId="{D2980437-BE48-42C1-AA62-7589E39DCA6E}" type="pres">
      <dgm:prSet presAssocID="{6DAA70EE-9910-457C-A5FE-B3B3637D531F}" presName="text3" presStyleLbl="fgAcc3" presStyleIdx="4" presStyleCnt="9" custScaleX="110494" custScaleY="214460">
        <dgm:presLayoutVars>
          <dgm:chPref val="3"/>
        </dgm:presLayoutVars>
      </dgm:prSet>
      <dgm:spPr/>
    </dgm:pt>
    <dgm:pt modelId="{9B0E4C16-B763-4494-8462-F0B52D295A19}" type="pres">
      <dgm:prSet presAssocID="{6DAA70EE-9910-457C-A5FE-B3B3637D531F}" presName="hierChild4" presStyleCnt="0"/>
      <dgm:spPr/>
    </dgm:pt>
    <dgm:pt modelId="{90C59876-BCEA-4973-AE05-B546255ED71F}" type="pres">
      <dgm:prSet presAssocID="{3053F2C5-0F15-4B71-A5C0-6214D1092F88}" presName="Name17" presStyleLbl="parChTrans1D3" presStyleIdx="5" presStyleCnt="9"/>
      <dgm:spPr/>
    </dgm:pt>
    <dgm:pt modelId="{CC80936A-C3FE-44FE-95F8-648894185C8A}" type="pres">
      <dgm:prSet presAssocID="{F482AFF6-8134-4F64-B219-29B25AEE8AEF}" presName="hierRoot3" presStyleCnt="0"/>
      <dgm:spPr/>
    </dgm:pt>
    <dgm:pt modelId="{49EF02B3-D052-427D-87C1-4315EEC74F1F}" type="pres">
      <dgm:prSet presAssocID="{F482AFF6-8134-4F64-B219-29B25AEE8AEF}" presName="composite3" presStyleCnt="0"/>
      <dgm:spPr/>
    </dgm:pt>
    <dgm:pt modelId="{47967B29-7BAB-40D9-BD8F-9C650308C0B6}" type="pres">
      <dgm:prSet presAssocID="{F482AFF6-8134-4F64-B219-29B25AEE8AEF}" presName="background3" presStyleLbl="node3" presStyleIdx="5" presStyleCnt="9"/>
      <dgm:spPr/>
    </dgm:pt>
    <dgm:pt modelId="{C58B7ECB-69FA-4F14-B5B8-DA4363F29BFC}" type="pres">
      <dgm:prSet presAssocID="{F482AFF6-8134-4F64-B219-29B25AEE8AEF}" presName="text3" presStyleLbl="fgAcc3" presStyleIdx="5" presStyleCnt="9" custScaleX="117501" custScaleY="217085">
        <dgm:presLayoutVars>
          <dgm:chPref val="3"/>
        </dgm:presLayoutVars>
      </dgm:prSet>
      <dgm:spPr/>
    </dgm:pt>
    <dgm:pt modelId="{3382A3C2-1C74-459D-AEFE-615495F0A9F0}" type="pres">
      <dgm:prSet presAssocID="{F482AFF6-8134-4F64-B219-29B25AEE8AEF}" presName="hierChild4" presStyleCnt="0"/>
      <dgm:spPr/>
    </dgm:pt>
    <dgm:pt modelId="{A4B9655E-BF22-4DAC-AF92-FDD9D6DD006F}" type="pres">
      <dgm:prSet presAssocID="{5BB77001-1424-4D11-B6F6-4E648C020C73}" presName="Name10" presStyleLbl="parChTrans1D2" presStyleIdx="2" presStyleCnt="3"/>
      <dgm:spPr/>
    </dgm:pt>
    <dgm:pt modelId="{B44BC5C8-6547-4DD2-A55E-A6854D876D9C}" type="pres">
      <dgm:prSet presAssocID="{38B1A98A-0413-4E59-A9CB-C5F3C03546F0}" presName="hierRoot2" presStyleCnt="0"/>
      <dgm:spPr/>
    </dgm:pt>
    <dgm:pt modelId="{25CACBFE-33A1-4F96-855C-24F436AED2A2}" type="pres">
      <dgm:prSet presAssocID="{38B1A98A-0413-4E59-A9CB-C5F3C03546F0}" presName="composite2" presStyleCnt="0"/>
      <dgm:spPr/>
    </dgm:pt>
    <dgm:pt modelId="{E6EA931A-FC34-4D05-B850-C1B4BC57D15E}" type="pres">
      <dgm:prSet presAssocID="{38B1A98A-0413-4E59-A9CB-C5F3C03546F0}" presName="background2" presStyleLbl="node2" presStyleIdx="2" presStyleCnt="3"/>
      <dgm:spPr/>
    </dgm:pt>
    <dgm:pt modelId="{AA4E8F25-0DF1-4C90-A33D-8FC3E9D749FC}" type="pres">
      <dgm:prSet presAssocID="{38B1A98A-0413-4E59-A9CB-C5F3C03546F0}" presName="text2" presStyleLbl="fgAcc2" presStyleIdx="2" presStyleCnt="3">
        <dgm:presLayoutVars>
          <dgm:chPref val="3"/>
        </dgm:presLayoutVars>
      </dgm:prSet>
      <dgm:spPr/>
    </dgm:pt>
    <dgm:pt modelId="{C658F14B-7B5D-493D-836A-5E5D12A5C200}" type="pres">
      <dgm:prSet presAssocID="{38B1A98A-0413-4E59-A9CB-C5F3C03546F0}" presName="hierChild3" presStyleCnt="0"/>
      <dgm:spPr/>
    </dgm:pt>
    <dgm:pt modelId="{19524CFE-AAD4-4C91-9CC1-9D92BF757A71}" type="pres">
      <dgm:prSet presAssocID="{E34E654A-3B3D-492E-BD13-ACA51F7E2CE0}" presName="Name17" presStyleLbl="parChTrans1D3" presStyleIdx="6" presStyleCnt="9"/>
      <dgm:spPr/>
    </dgm:pt>
    <dgm:pt modelId="{613210ED-7CC1-4548-A42B-BC047A1B5D58}" type="pres">
      <dgm:prSet presAssocID="{22D82AB1-05CB-489C-AAB5-817F188D7AF0}" presName="hierRoot3" presStyleCnt="0"/>
      <dgm:spPr/>
    </dgm:pt>
    <dgm:pt modelId="{A830EA06-3422-4F96-A400-5ED4C23A2B89}" type="pres">
      <dgm:prSet presAssocID="{22D82AB1-05CB-489C-AAB5-817F188D7AF0}" presName="composite3" presStyleCnt="0"/>
      <dgm:spPr/>
    </dgm:pt>
    <dgm:pt modelId="{21713954-FABB-4C03-95B9-4440DD66ECBF}" type="pres">
      <dgm:prSet presAssocID="{22D82AB1-05CB-489C-AAB5-817F188D7AF0}" presName="background3" presStyleLbl="node3" presStyleIdx="6" presStyleCnt="9"/>
      <dgm:spPr/>
    </dgm:pt>
    <dgm:pt modelId="{F5CE92C7-55E0-4F12-8DA8-C6142CCFF7B8}" type="pres">
      <dgm:prSet presAssocID="{22D82AB1-05CB-489C-AAB5-817F188D7AF0}" presName="text3" presStyleLbl="fgAcc3" presStyleIdx="6" presStyleCnt="9">
        <dgm:presLayoutVars>
          <dgm:chPref val="3"/>
        </dgm:presLayoutVars>
      </dgm:prSet>
      <dgm:spPr/>
    </dgm:pt>
    <dgm:pt modelId="{E60BD68F-6FF6-436D-B7C3-7A70BCF55148}" type="pres">
      <dgm:prSet presAssocID="{22D82AB1-05CB-489C-AAB5-817F188D7AF0}" presName="hierChild4" presStyleCnt="0"/>
      <dgm:spPr/>
    </dgm:pt>
    <dgm:pt modelId="{1928568B-9E8E-41FC-80FB-0ED23482EB25}" type="pres">
      <dgm:prSet presAssocID="{611E6722-680B-406D-987F-550CAD982AC5}" presName="Name17" presStyleLbl="parChTrans1D3" presStyleIdx="7" presStyleCnt="9"/>
      <dgm:spPr/>
    </dgm:pt>
    <dgm:pt modelId="{A184CCC4-E606-43E3-AC4C-DCF63950209A}" type="pres">
      <dgm:prSet presAssocID="{6F182331-227E-4981-9F3D-E316247074C3}" presName="hierRoot3" presStyleCnt="0"/>
      <dgm:spPr/>
    </dgm:pt>
    <dgm:pt modelId="{EE973A90-B286-46CB-8D37-B2D510C56472}" type="pres">
      <dgm:prSet presAssocID="{6F182331-227E-4981-9F3D-E316247074C3}" presName="composite3" presStyleCnt="0"/>
      <dgm:spPr/>
    </dgm:pt>
    <dgm:pt modelId="{671A8EA5-A835-4A5F-95E7-E3A65410E01A}" type="pres">
      <dgm:prSet presAssocID="{6F182331-227E-4981-9F3D-E316247074C3}" presName="background3" presStyleLbl="node3" presStyleIdx="7" presStyleCnt="9"/>
      <dgm:spPr/>
    </dgm:pt>
    <dgm:pt modelId="{C6CBB37B-74D1-408D-B339-5DCD31055550}" type="pres">
      <dgm:prSet presAssocID="{6F182331-227E-4981-9F3D-E316247074C3}" presName="text3" presStyleLbl="fgAcc3" presStyleIdx="7" presStyleCnt="9">
        <dgm:presLayoutVars>
          <dgm:chPref val="3"/>
        </dgm:presLayoutVars>
      </dgm:prSet>
      <dgm:spPr/>
    </dgm:pt>
    <dgm:pt modelId="{30E63F4A-5157-4A13-A49E-F12C0615E96D}" type="pres">
      <dgm:prSet presAssocID="{6F182331-227E-4981-9F3D-E316247074C3}" presName="hierChild4" presStyleCnt="0"/>
      <dgm:spPr/>
    </dgm:pt>
    <dgm:pt modelId="{553774A2-46BE-4E75-8100-EF7E134D8DFD}" type="pres">
      <dgm:prSet presAssocID="{08649D3A-FAF1-4B94-B5AD-5DFE6BD74245}" presName="Name17" presStyleLbl="parChTrans1D3" presStyleIdx="8" presStyleCnt="9"/>
      <dgm:spPr/>
    </dgm:pt>
    <dgm:pt modelId="{BCAB1AAC-5F40-4080-A8F6-87C2A4BFB5CE}" type="pres">
      <dgm:prSet presAssocID="{6CBECB0A-675C-46F5-A758-D9BCF4A0450D}" presName="hierRoot3" presStyleCnt="0"/>
      <dgm:spPr/>
    </dgm:pt>
    <dgm:pt modelId="{338220A6-49CE-425B-8F83-2266BC908DBF}" type="pres">
      <dgm:prSet presAssocID="{6CBECB0A-675C-46F5-A758-D9BCF4A0450D}" presName="composite3" presStyleCnt="0"/>
      <dgm:spPr/>
    </dgm:pt>
    <dgm:pt modelId="{47F2EC92-875D-47DD-81E2-1AB0A4DBF137}" type="pres">
      <dgm:prSet presAssocID="{6CBECB0A-675C-46F5-A758-D9BCF4A0450D}" presName="background3" presStyleLbl="node3" presStyleIdx="8" presStyleCnt="9"/>
      <dgm:spPr/>
    </dgm:pt>
    <dgm:pt modelId="{CDB74D50-4BE9-4039-AC6C-4C60BA73E184}" type="pres">
      <dgm:prSet presAssocID="{6CBECB0A-675C-46F5-A758-D9BCF4A0450D}" presName="text3" presStyleLbl="fgAcc3" presStyleIdx="8" presStyleCnt="9">
        <dgm:presLayoutVars>
          <dgm:chPref val="3"/>
        </dgm:presLayoutVars>
      </dgm:prSet>
      <dgm:spPr/>
    </dgm:pt>
    <dgm:pt modelId="{EC1519D4-5EA1-486F-AACA-E54C1468E1D0}" type="pres">
      <dgm:prSet presAssocID="{6CBECB0A-675C-46F5-A758-D9BCF4A0450D}" presName="hierChild4" presStyleCnt="0"/>
      <dgm:spPr/>
    </dgm:pt>
  </dgm:ptLst>
  <dgm:cxnLst>
    <dgm:cxn modelId="{286ECF00-D13A-4103-B7E6-E0288D6E6DD0}" type="presOf" srcId="{C4282DD7-1BC3-48AC-9DBF-89498ABEC677}" destId="{130DF557-2A59-43CA-8593-595FAA67B67A}" srcOrd="0" destOrd="0" presId="urn:microsoft.com/office/officeart/2005/8/layout/hierarchy1"/>
    <dgm:cxn modelId="{23B23306-86A5-427B-A749-3ECFAE3665FF}" type="presOf" srcId="{CB955DB8-E809-4BC2-A695-8409A522AF0E}" destId="{3C3E8195-77EE-49FD-8015-C6403BF2DEEA}" srcOrd="0" destOrd="0" presId="urn:microsoft.com/office/officeart/2005/8/layout/hierarchy1"/>
    <dgm:cxn modelId="{30F3210B-4F20-43E9-B748-986F0740410B}" type="presOf" srcId="{6CBECB0A-675C-46F5-A758-D9BCF4A0450D}" destId="{CDB74D50-4BE9-4039-AC6C-4C60BA73E184}" srcOrd="0" destOrd="0" presId="urn:microsoft.com/office/officeart/2005/8/layout/hierarchy1"/>
    <dgm:cxn modelId="{48711D15-446E-4177-844E-0E2E01272E97}" type="presOf" srcId="{22D82AB1-05CB-489C-AAB5-817F188D7AF0}" destId="{F5CE92C7-55E0-4F12-8DA8-C6142CCFF7B8}" srcOrd="0" destOrd="0" presId="urn:microsoft.com/office/officeart/2005/8/layout/hierarchy1"/>
    <dgm:cxn modelId="{8DA01522-D9EF-470C-86DE-BC097B52B677}" type="presOf" srcId="{A0AEF5E6-267E-4E24-AE43-C155E33FE3F4}" destId="{01767322-69CC-429A-B9EF-F18D28FCF2F3}" srcOrd="0" destOrd="0" presId="urn:microsoft.com/office/officeart/2005/8/layout/hierarchy1"/>
    <dgm:cxn modelId="{2F252823-2E12-4AEF-99FE-C8B8226B4B86}" type="presOf" srcId="{3712B619-F5A6-433C-95CA-FFCBB4D7F859}" destId="{B5EEB268-37DF-4973-B4D3-616FFA8BFDDF}" srcOrd="0" destOrd="0" presId="urn:microsoft.com/office/officeart/2005/8/layout/hierarchy1"/>
    <dgm:cxn modelId="{FC2C172A-5C39-41AF-AD9E-97FFCBA5A31B}" type="presOf" srcId="{2C617F9B-D0D6-4330-A4FB-519D8C4593E2}" destId="{792CFCDD-7FE6-4EE7-8C72-DB3159A50170}" srcOrd="0" destOrd="0" presId="urn:microsoft.com/office/officeart/2005/8/layout/hierarchy1"/>
    <dgm:cxn modelId="{34C89C30-E61D-460A-861F-0AB7E246E58B}" type="presOf" srcId="{F7BB1842-53CE-4A20-B863-155FD978DF4C}" destId="{C269B92F-3606-4996-A3B2-D396580129FF}" srcOrd="0" destOrd="0" presId="urn:microsoft.com/office/officeart/2005/8/layout/hierarchy1"/>
    <dgm:cxn modelId="{BA8AB737-7D1C-403E-BE13-C630183E0122}" type="presOf" srcId="{E34E654A-3B3D-492E-BD13-ACA51F7E2CE0}" destId="{19524CFE-AAD4-4C91-9CC1-9D92BF757A71}" srcOrd="0" destOrd="0" presId="urn:microsoft.com/office/officeart/2005/8/layout/hierarchy1"/>
    <dgm:cxn modelId="{D4456D3A-2C7D-421B-951F-F3C8043005E8}" type="presOf" srcId="{08649D3A-FAF1-4B94-B5AD-5DFE6BD74245}" destId="{553774A2-46BE-4E75-8100-EF7E134D8DFD}" srcOrd="0" destOrd="0" presId="urn:microsoft.com/office/officeart/2005/8/layout/hierarchy1"/>
    <dgm:cxn modelId="{AF25AB3D-FA29-47BD-BE90-9A217DA740C6}" srcId="{3712B619-F5A6-433C-95CA-FFCBB4D7F859}" destId="{11BDC522-60DE-42CF-8D36-7266D3D1704F}" srcOrd="1" destOrd="0" parTransId="{C4282DD7-1BC3-48AC-9DBF-89498ABEC677}" sibTransId="{C384060F-0C3F-444E-9A73-3D1F9691D7BC}"/>
    <dgm:cxn modelId="{A91A243E-8715-4DBF-8184-8991A8D9CF2D}" type="presOf" srcId="{3053F2C5-0F15-4B71-A5C0-6214D1092F88}" destId="{90C59876-BCEA-4973-AE05-B546255ED71F}" srcOrd="0" destOrd="0" presId="urn:microsoft.com/office/officeart/2005/8/layout/hierarchy1"/>
    <dgm:cxn modelId="{CE97595B-71B0-48EE-B167-B2C930DF8B03}" srcId="{CB955DB8-E809-4BC2-A695-8409A522AF0E}" destId="{54D859F5-998E-459A-BB7A-33CFBB88B3AB}" srcOrd="1" destOrd="0" parTransId="{8CDB51A1-986F-48A0-B3F8-948F6CFAAAF8}" sibTransId="{6194E410-3F7F-4CCC-B6D2-A1C267D85224}"/>
    <dgm:cxn modelId="{2409A75E-CA00-4746-A4DD-901EE338187E}" type="presOf" srcId="{5BB77001-1424-4D11-B6F6-4E648C020C73}" destId="{A4B9655E-BF22-4DAC-AF92-FDD9D6DD006F}" srcOrd="0" destOrd="0" presId="urn:microsoft.com/office/officeart/2005/8/layout/hierarchy1"/>
    <dgm:cxn modelId="{76829243-8B5E-4E90-824F-C9090508E7E3}" srcId="{38B1A98A-0413-4E59-A9CB-C5F3C03546F0}" destId="{22D82AB1-05CB-489C-AAB5-817F188D7AF0}" srcOrd="0" destOrd="0" parTransId="{E34E654A-3B3D-492E-BD13-ACA51F7E2CE0}" sibTransId="{43EA1AD5-B47F-430D-AC62-CFD6AE5135BD}"/>
    <dgm:cxn modelId="{09EAAB63-FAFC-4C77-B91A-B6F4660625EF}" type="presOf" srcId="{11BDC522-60DE-42CF-8D36-7266D3D1704F}" destId="{84449601-4584-4BEB-A5A5-255583AA8A7F}" srcOrd="0" destOrd="0" presId="urn:microsoft.com/office/officeart/2005/8/layout/hierarchy1"/>
    <dgm:cxn modelId="{2A082264-987E-4D99-94E8-D994A4EDF3CD}" type="presOf" srcId="{1E8F4EF5-1548-439F-A430-A6DD201D5B74}" destId="{BE5F8101-600F-49C4-87D0-CC75F1FCDE72}" srcOrd="0" destOrd="0" presId="urn:microsoft.com/office/officeart/2005/8/layout/hierarchy1"/>
    <dgm:cxn modelId="{5BFA0265-3938-46B3-A73B-436A49B9AA3F}" srcId="{CB955DB8-E809-4BC2-A695-8409A522AF0E}" destId="{3712B619-F5A6-433C-95CA-FFCBB4D7F859}" srcOrd="0" destOrd="0" parTransId="{5113DC9D-9FEC-4984-B2D8-E3808D8D2787}" sibTransId="{FB902002-0E5A-48F8-B5B6-8F43EB28759C}"/>
    <dgm:cxn modelId="{CB0E5D68-F064-40C5-9C1F-06ECCF0C4445}" srcId="{CB955DB8-E809-4BC2-A695-8409A522AF0E}" destId="{38B1A98A-0413-4E59-A9CB-C5F3C03546F0}" srcOrd="2" destOrd="0" parTransId="{5BB77001-1424-4D11-B6F6-4E648C020C73}" sibTransId="{BFA094BE-502F-4B48-BF94-3F4129EFCA82}"/>
    <dgm:cxn modelId="{68ECC648-2AF8-4DCF-9C54-BBD2883A3533}" srcId="{A0AEF5E6-267E-4E24-AE43-C155E33FE3F4}" destId="{CB955DB8-E809-4BC2-A695-8409A522AF0E}" srcOrd="0" destOrd="0" parTransId="{220958FC-9CBF-4C58-A314-9DBD2D3F6320}" sibTransId="{FE5D0797-BBA1-4FF4-AB78-0A6B7868240B}"/>
    <dgm:cxn modelId="{18AD516E-A7CD-4206-BA2B-406F4E52068E}" srcId="{54D859F5-998E-459A-BB7A-33CFBB88B3AB}" destId="{F482AFF6-8134-4F64-B219-29B25AEE8AEF}" srcOrd="1" destOrd="0" parTransId="{3053F2C5-0F15-4B71-A5C0-6214D1092F88}" sibTransId="{90618796-C879-46C0-A455-CFC9FF91B82F}"/>
    <dgm:cxn modelId="{B3E26050-8B09-4AAE-8325-9BBB27B04699}" type="presOf" srcId="{38B1A98A-0413-4E59-A9CB-C5F3C03546F0}" destId="{AA4E8F25-0DF1-4C90-A33D-8FC3E9D749FC}" srcOrd="0" destOrd="0" presId="urn:microsoft.com/office/officeart/2005/8/layout/hierarchy1"/>
    <dgm:cxn modelId="{184A0459-F88F-4783-B62E-14C5A6EF9B45}" type="presOf" srcId="{8CDB51A1-986F-48A0-B3F8-948F6CFAAAF8}" destId="{EEEF5534-B7F0-4A7D-B24D-D92E1D65FC27}" srcOrd="0" destOrd="0" presId="urn:microsoft.com/office/officeart/2005/8/layout/hierarchy1"/>
    <dgm:cxn modelId="{DD5A789A-337A-42EC-91D3-4F5D74E48DF5}" type="presOf" srcId="{6DAA70EE-9910-457C-A5FE-B3B3637D531F}" destId="{D2980437-BE48-42C1-AA62-7589E39DCA6E}" srcOrd="0" destOrd="0" presId="urn:microsoft.com/office/officeart/2005/8/layout/hierarchy1"/>
    <dgm:cxn modelId="{62A764A6-EF74-4B21-8FDD-291ABD963965}" type="presOf" srcId="{F482AFF6-8134-4F64-B219-29B25AEE8AEF}" destId="{C58B7ECB-69FA-4F14-B5B8-DA4363F29BFC}" srcOrd="0" destOrd="0" presId="urn:microsoft.com/office/officeart/2005/8/layout/hierarchy1"/>
    <dgm:cxn modelId="{7D0580A8-3039-4C0A-AC65-7279E2901520}" type="presOf" srcId="{BB0B567C-C1DF-422E-B410-D16867BA5114}" destId="{33E0A84A-FC48-4534-9B22-76013842A4F9}" srcOrd="0" destOrd="0" presId="urn:microsoft.com/office/officeart/2005/8/layout/hierarchy1"/>
    <dgm:cxn modelId="{78B4E6AA-90EC-4A36-9B7B-96E5B234566B}" type="presOf" srcId="{611E6722-680B-406D-987F-550CAD982AC5}" destId="{1928568B-9E8E-41FC-80FB-0ED23482EB25}" srcOrd="0" destOrd="0" presId="urn:microsoft.com/office/officeart/2005/8/layout/hierarchy1"/>
    <dgm:cxn modelId="{1BB177AD-EF16-4604-A0EB-1E6D58F3EDA9}" srcId="{38B1A98A-0413-4E59-A9CB-C5F3C03546F0}" destId="{6CBECB0A-675C-46F5-A758-D9BCF4A0450D}" srcOrd="2" destOrd="0" parTransId="{08649D3A-FAF1-4B94-B5AD-5DFE6BD74245}" sibTransId="{6A026570-A173-499E-BFC4-F186C296B46D}"/>
    <dgm:cxn modelId="{BA5707AF-44A0-4247-AAC0-6DAD64426D9C}" type="presOf" srcId="{EC9C7BB1-45E5-4F5E-827C-B4D4FCD177B6}" destId="{75FE3A00-EC6F-48AA-AF1E-A76CA29FDE50}" srcOrd="0" destOrd="0" presId="urn:microsoft.com/office/officeart/2005/8/layout/hierarchy1"/>
    <dgm:cxn modelId="{A63C46B5-EB12-46ED-9D82-333E82C9A6B1}" srcId="{54D859F5-998E-459A-BB7A-33CFBB88B3AB}" destId="{6DAA70EE-9910-457C-A5FE-B3B3637D531F}" srcOrd="0" destOrd="0" parTransId="{EC9C7BB1-45E5-4F5E-827C-B4D4FCD177B6}" sibTransId="{4347EF30-3404-4CD9-8BA8-6EC5341DEAF5}"/>
    <dgm:cxn modelId="{3028A2B6-A21C-477F-A724-240E1DE585F6}" type="presOf" srcId="{6F182331-227E-4981-9F3D-E316247074C3}" destId="{C6CBB37B-74D1-408D-B339-5DCD31055550}" srcOrd="0" destOrd="0" presId="urn:microsoft.com/office/officeart/2005/8/layout/hierarchy1"/>
    <dgm:cxn modelId="{45E9D7BA-00C6-4F32-8208-839EA8250282}" type="presOf" srcId="{5113DC9D-9FEC-4984-B2D8-E3808D8D2787}" destId="{53ECA914-215F-4AFB-B69C-A11D1FA17A41}" srcOrd="0" destOrd="0" presId="urn:microsoft.com/office/officeart/2005/8/layout/hierarchy1"/>
    <dgm:cxn modelId="{6DA32DBC-341B-43EC-8439-EF4D9526E1D9}" srcId="{3712B619-F5A6-433C-95CA-FFCBB4D7F859}" destId="{2C617F9B-D0D6-4330-A4FB-519D8C4593E2}" srcOrd="0" destOrd="0" parTransId="{66243F86-AB63-4319-9399-9B20932E14A3}" sibTransId="{FA038AE0-1938-405B-8255-7222518277CB}"/>
    <dgm:cxn modelId="{EEF49EC6-052C-40C1-84E7-D97EFCC569C5}" type="presOf" srcId="{66243F86-AB63-4319-9399-9B20932E14A3}" destId="{FDD7AEBA-D1C8-40FC-9A9C-C8EA56E8F820}" srcOrd="0" destOrd="0" presId="urn:microsoft.com/office/officeart/2005/8/layout/hierarchy1"/>
    <dgm:cxn modelId="{1DC36BC9-DD0C-47A9-8381-42D070DD318C}" type="presOf" srcId="{4A820CCF-D552-4D57-8DED-233541B3E8FE}" destId="{92808241-107F-48CF-9DEB-CD5D2C90C07C}" srcOrd="0" destOrd="0" presId="urn:microsoft.com/office/officeart/2005/8/layout/hierarchy1"/>
    <dgm:cxn modelId="{25B890CA-5053-4B72-B9FD-F22480DBFB7C}" srcId="{3712B619-F5A6-433C-95CA-FFCBB4D7F859}" destId="{4A820CCF-D552-4D57-8DED-233541B3E8FE}" srcOrd="3" destOrd="0" parTransId="{BB0B567C-C1DF-422E-B410-D16867BA5114}" sibTransId="{A69D556C-D1E8-4B9B-978F-7D1093075A4C}"/>
    <dgm:cxn modelId="{CCB051CB-66A1-4576-BE5C-CFB6843529C9}" type="presOf" srcId="{54D859F5-998E-459A-BB7A-33CFBB88B3AB}" destId="{697C47E1-1116-485B-BEE6-AC0B99003B85}" srcOrd="0" destOrd="0" presId="urn:microsoft.com/office/officeart/2005/8/layout/hierarchy1"/>
    <dgm:cxn modelId="{65D76CE5-99B2-41EE-8EDB-12B700784789}" srcId="{38B1A98A-0413-4E59-A9CB-C5F3C03546F0}" destId="{6F182331-227E-4981-9F3D-E316247074C3}" srcOrd="1" destOrd="0" parTransId="{611E6722-680B-406D-987F-550CAD982AC5}" sibTransId="{FA9E938D-4A0B-49EE-AA7B-C14722B67079}"/>
    <dgm:cxn modelId="{78C05FF9-149F-411D-84FC-03E999AC04E2}" srcId="{3712B619-F5A6-433C-95CA-FFCBB4D7F859}" destId="{1E8F4EF5-1548-439F-A430-A6DD201D5B74}" srcOrd="2" destOrd="0" parTransId="{F7BB1842-53CE-4A20-B863-155FD978DF4C}" sibTransId="{6AE79FD4-0A05-4ADA-8423-BA928E748464}"/>
    <dgm:cxn modelId="{1A160F0A-F3FC-4E1D-8033-1B6D8E171838}" type="presParOf" srcId="{01767322-69CC-429A-B9EF-F18D28FCF2F3}" destId="{A85080C6-5C92-4EE0-B0FC-389967161E86}" srcOrd="0" destOrd="0" presId="urn:microsoft.com/office/officeart/2005/8/layout/hierarchy1"/>
    <dgm:cxn modelId="{1BEBB72F-EA29-40F4-A7AB-633E4D9BE37E}" type="presParOf" srcId="{A85080C6-5C92-4EE0-B0FC-389967161E86}" destId="{BC1DF2AA-471F-4502-8265-94DC7BEE84C4}" srcOrd="0" destOrd="0" presId="urn:microsoft.com/office/officeart/2005/8/layout/hierarchy1"/>
    <dgm:cxn modelId="{25CFEEE5-2C9A-4A6A-9A0F-A0056DD3BB04}" type="presParOf" srcId="{BC1DF2AA-471F-4502-8265-94DC7BEE84C4}" destId="{3AF87FB3-7CF9-43F1-BD5E-A82B004589CB}" srcOrd="0" destOrd="0" presId="urn:microsoft.com/office/officeart/2005/8/layout/hierarchy1"/>
    <dgm:cxn modelId="{868BCC77-9908-4225-9F8E-E23E695978D9}" type="presParOf" srcId="{BC1DF2AA-471F-4502-8265-94DC7BEE84C4}" destId="{3C3E8195-77EE-49FD-8015-C6403BF2DEEA}" srcOrd="1" destOrd="0" presId="urn:microsoft.com/office/officeart/2005/8/layout/hierarchy1"/>
    <dgm:cxn modelId="{AB574244-0777-485C-A772-3904FFFBE2E2}" type="presParOf" srcId="{A85080C6-5C92-4EE0-B0FC-389967161E86}" destId="{09ADAC58-F82C-4372-AB61-751445870F74}" srcOrd="1" destOrd="0" presId="urn:microsoft.com/office/officeart/2005/8/layout/hierarchy1"/>
    <dgm:cxn modelId="{59667879-FE77-4BB4-8C6E-49154544BDB2}" type="presParOf" srcId="{09ADAC58-F82C-4372-AB61-751445870F74}" destId="{53ECA914-215F-4AFB-B69C-A11D1FA17A41}" srcOrd="0" destOrd="0" presId="urn:microsoft.com/office/officeart/2005/8/layout/hierarchy1"/>
    <dgm:cxn modelId="{3BC472CE-BC6C-42FF-9A02-A7006E32939D}" type="presParOf" srcId="{09ADAC58-F82C-4372-AB61-751445870F74}" destId="{B5EDB13F-5C74-4ABE-BB09-F5CC22FE3D92}" srcOrd="1" destOrd="0" presId="urn:microsoft.com/office/officeart/2005/8/layout/hierarchy1"/>
    <dgm:cxn modelId="{A382706F-F17F-474F-AAC3-6ADBD2738DD8}" type="presParOf" srcId="{B5EDB13F-5C74-4ABE-BB09-F5CC22FE3D92}" destId="{CC7D98E4-CE72-42BB-BF92-46614948C5C9}" srcOrd="0" destOrd="0" presId="urn:microsoft.com/office/officeart/2005/8/layout/hierarchy1"/>
    <dgm:cxn modelId="{05852E39-05E4-4E22-BE1F-DA311FBD8390}" type="presParOf" srcId="{CC7D98E4-CE72-42BB-BF92-46614948C5C9}" destId="{534C2CE1-7FF5-471E-B05A-654EA49718D7}" srcOrd="0" destOrd="0" presId="urn:microsoft.com/office/officeart/2005/8/layout/hierarchy1"/>
    <dgm:cxn modelId="{1D145720-615F-4964-9284-4A028620AC36}" type="presParOf" srcId="{CC7D98E4-CE72-42BB-BF92-46614948C5C9}" destId="{B5EEB268-37DF-4973-B4D3-616FFA8BFDDF}" srcOrd="1" destOrd="0" presId="urn:microsoft.com/office/officeart/2005/8/layout/hierarchy1"/>
    <dgm:cxn modelId="{4295A230-5D59-404E-AE71-E850A5A0AABB}" type="presParOf" srcId="{B5EDB13F-5C74-4ABE-BB09-F5CC22FE3D92}" destId="{9F70CD80-B71E-49F2-929F-8CF54AFED53D}" srcOrd="1" destOrd="0" presId="urn:microsoft.com/office/officeart/2005/8/layout/hierarchy1"/>
    <dgm:cxn modelId="{B8F7F3D3-36A8-40C5-B30B-7FE82417FBDC}" type="presParOf" srcId="{9F70CD80-B71E-49F2-929F-8CF54AFED53D}" destId="{FDD7AEBA-D1C8-40FC-9A9C-C8EA56E8F820}" srcOrd="0" destOrd="0" presId="urn:microsoft.com/office/officeart/2005/8/layout/hierarchy1"/>
    <dgm:cxn modelId="{ECD35095-06F0-4DD2-A5E4-1EDDDCC0E581}" type="presParOf" srcId="{9F70CD80-B71E-49F2-929F-8CF54AFED53D}" destId="{B97E1A03-D792-4DC5-A750-1A5CCAADA04D}" srcOrd="1" destOrd="0" presId="urn:microsoft.com/office/officeart/2005/8/layout/hierarchy1"/>
    <dgm:cxn modelId="{276EF9D7-6548-4499-98EC-5715DAC3EAB0}" type="presParOf" srcId="{B97E1A03-D792-4DC5-A750-1A5CCAADA04D}" destId="{CDA040C4-51B3-4F5C-A9D8-A1FA36DE44C5}" srcOrd="0" destOrd="0" presId="urn:microsoft.com/office/officeart/2005/8/layout/hierarchy1"/>
    <dgm:cxn modelId="{F18CEF93-7F49-46D3-8CF0-045FA4CF5D29}" type="presParOf" srcId="{CDA040C4-51B3-4F5C-A9D8-A1FA36DE44C5}" destId="{4753666A-910B-4E4B-95B5-B77D4F99B491}" srcOrd="0" destOrd="0" presId="urn:microsoft.com/office/officeart/2005/8/layout/hierarchy1"/>
    <dgm:cxn modelId="{2BCC6A55-9F9D-4EC4-901D-FD53838E24A1}" type="presParOf" srcId="{CDA040C4-51B3-4F5C-A9D8-A1FA36DE44C5}" destId="{792CFCDD-7FE6-4EE7-8C72-DB3159A50170}" srcOrd="1" destOrd="0" presId="urn:microsoft.com/office/officeart/2005/8/layout/hierarchy1"/>
    <dgm:cxn modelId="{9C859D30-D30F-489F-A51B-4AB72E4EB840}" type="presParOf" srcId="{B97E1A03-D792-4DC5-A750-1A5CCAADA04D}" destId="{C647F10F-010F-49CB-A60A-98979443E0A6}" srcOrd="1" destOrd="0" presId="urn:microsoft.com/office/officeart/2005/8/layout/hierarchy1"/>
    <dgm:cxn modelId="{567977C8-9AE6-4A13-8F63-EC43D528C0C5}" type="presParOf" srcId="{9F70CD80-B71E-49F2-929F-8CF54AFED53D}" destId="{130DF557-2A59-43CA-8593-595FAA67B67A}" srcOrd="2" destOrd="0" presId="urn:microsoft.com/office/officeart/2005/8/layout/hierarchy1"/>
    <dgm:cxn modelId="{D9EDADF7-D338-4C31-9C90-5A46008F6CBA}" type="presParOf" srcId="{9F70CD80-B71E-49F2-929F-8CF54AFED53D}" destId="{E26DAF00-74F4-4F66-A393-622AB11C1982}" srcOrd="3" destOrd="0" presId="urn:microsoft.com/office/officeart/2005/8/layout/hierarchy1"/>
    <dgm:cxn modelId="{664BBD94-C287-46BF-AA24-5B1CBCEAFDAD}" type="presParOf" srcId="{E26DAF00-74F4-4F66-A393-622AB11C1982}" destId="{BB097FA9-E487-435D-B90D-4A83FC4097AB}" srcOrd="0" destOrd="0" presId="urn:microsoft.com/office/officeart/2005/8/layout/hierarchy1"/>
    <dgm:cxn modelId="{37E177FD-FAAD-4D58-8D9D-3BA96F1E542E}" type="presParOf" srcId="{BB097FA9-E487-435D-B90D-4A83FC4097AB}" destId="{D8A90CD3-6B3D-42BB-938D-9A1A3003D02C}" srcOrd="0" destOrd="0" presId="urn:microsoft.com/office/officeart/2005/8/layout/hierarchy1"/>
    <dgm:cxn modelId="{CD58569D-9CC6-4DE0-B9A1-0299E3D1AF9C}" type="presParOf" srcId="{BB097FA9-E487-435D-B90D-4A83FC4097AB}" destId="{84449601-4584-4BEB-A5A5-255583AA8A7F}" srcOrd="1" destOrd="0" presId="urn:microsoft.com/office/officeart/2005/8/layout/hierarchy1"/>
    <dgm:cxn modelId="{8797DF66-A49C-4011-A85E-66811C4FE17D}" type="presParOf" srcId="{E26DAF00-74F4-4F66-A393-622AB11C1982}" destId="{AFCF99DD-A75F-40C8-905C-8894C289B146}" srcOrd="1" destOrd="0" presId="urn:microsoft.com/office/officeart/2005/8/layout/hierarchy1"/>
    <dgm:cxn modelId="{57842685-0C88-4C3A-8652-C3CE37572791}" type="presParOf" srcId="{9F70CD80-B71E-49F2-929F-8CF54AFED53D}" destId="{C269B92F-3606-4996-A3B2-D396580129FF}" srcOrd="4" destOrd="0" presId="urn:microsoft.com/office/officeart/2005/8/layout/hierarchy1"/>
    <dgm:cxn modelId="{25AF2AED-8F3C-4F2E-A1CD-88BAC2EFA0C1}" type="presParOf" srcId="{9F70CD80-B71E-49F2-929F-8CF54AFED53D}" destId="{4CE98854-0FB6-407A-BF4E-672FB23A9139}" srcOrd="5" destOrd="0" presId="urn:microsoft.com/office/officeart/2005/8/layout/hierarchy1"/>
    <dgm:cxn modelId="{083FF53D-EF51-4304-98A4-DE4D17EF957F}" type="presParOf" srcId="{4CE98854-0FB6-407A-BF4E-672FB23A9139}" destId="{19B919F6-BC11-46B3-B577-48BB9D1C372D}" srcOrd="0" destOrd="0" presId="urn:microsoft.com/office/officeart/2005/8/layout/hierarchy1"/>
    <dgm:cxn modelId="{B516C568-D1DB-4845-8887-D9F37BB70AB7}" type="presParOf" srcId="{19B919F6-BC11-46B3-B577-48BB9D1C372D}" destId="{65CA1779-8D66-469A-BA58-8E36A623906E}" srcOrd="0" destOrd="0" presId="urn:microsoft.com/office/officeart/2005/8/layout/hierarchy1"/>
    <dgm:cxn modelId="{B74F92D2-01A2-43A9-9623-19A8EC1F9D6A}" type="presParOf" srcId="{19B919F6-BC11-46B3-B577-48BB9D1C372D}" destId="{BE5F8101-600F-49C4-87D0-CC75F1FCDE72}" srcOrd="1" destOrd="0" presId="urn:microsoft.com/office/officeart/2005/8/layout/hierarchy1"/>
    <dgm:cxn modelId="{CFDE83EC-2313-4AD6-8E05-58E41C18A7CE}" type="presParOf" srcId="{4CE98854-0FB6-407A-BF4E-672FB23A9139}" destId="{7311FF0D-5E9A-4029-9171-AEBC95613C51}" srcOrd="1" destOrd="0" presId="urn:microsoft.com/office/officeart/2005/8/layout/hierarchy1"/>
    <dgm:cxn modelId="{581CB6E3-4E77-4081-830D-3F6F7EEF8AFA}" type="presParOf" srcId="{9F70CD80-B71E-49F2-929F-8CF54AFED53D}" destId="{33E0A84A-FC48-4534-9B22-76013842A4F9}" srcOrd="6" destOrd="0" presId="urn:microsoft.com/office/officeart/2005/8/layout/hierarchy1"/>
    <dgm:cxn modelId="{76C502D0-BE05-4F89-9894-212B82B3DDB8}" type="presParOf" srcId="{9F70CD80-B71E-49F2-929F-8CF54AFED53D}" destId="{51E90422-93AC-445B-879D-2D562F836FE6}" srcOrd="7" destOrd="0" presId="urn:microsoft.com/office/officeart/2005/8/layout/hierarchy1"/>
    <dgm:cxn modelId="{404DADCB-C18B-4757-A055-6322649B5315}" type="presParOf" srcId="{51E90422-93AC-445B-879D-2D562F836FE6}" destId="{622CA6FD-13EC-4FFE-A114-895A87D58D28}" srcOrd="0" destOrd="0" presId="urn:microsoft.com/office/officeart/2005/8/layout/hierarchy1"/>
    <dgm:cxn modelId="{A7AF17BB-B860-4DFC-A3E1-C4D444FBAD20}" type="presParOf" srcId="{622CA6FD-13EC-4FFE-A114-895A87D58D28}" destId="{118439F0-1108-4E18-9EC6-4D7FCD9F4D6F}" srcOrd="0" destOrd="0" presId="urn:microsoft.com/office/officeart/2005/8/layout/hierarchy1"/>
    <dgm:cxn modelId="{C22117A8-AA18-46EC-84A1-362EC51FEA28}" type="presParOf" srcId="{622CA6FD-13EC-4FFE-A114-895A87D58D28}" destId="{92808241-107F-48CF-9DEB-CD5D2C90C07C}" srcOrd="1" destOrd="0" presId="urn:microsoft.com/office/officeart/2005/8/layout/hierarchy1"/>
    <dgm:cxn modelId="{A41BEAE7-8A69-4D1D-AB6A-127FC2E4A993}" type="presParOf" srcId="{51E90422-93AC-445B-879D-2D562F836FE6}" destId="{FF7D6A99-2C74-44D2-9AA5-780E77F8020A}" srcOrd="1" destOrd="0" presId="urn:microsoft.com/office/officeart/2005/8/layout/hierarchy1"/>
    <dgm:cxn modelId="{89133C14-18D1-410F-A06F-893C2FB4EFF5}" type="presParOf" srcId="{09ADAC58-F82C-4372-AB61-751445870F74}" destId="{EEEF5534-B7F0-4A7D-B24D-D92E1D65FC27}" srcOrd="2" destOrd="0" presId="urn:microsoft.com/office/officeart/2005/8/layout/hierarchy1"/>
    <dgm:cxn modelId="{21EDBCA4-369C-4C58-9325-7385823FBA7E}" type="presParOf" srcId="{09ADAC58-F82C-4372-AB61-751445870F74}" destId="{8974BB45-EE94-4A2F-BFC0-2AF153813DFE}" srcOrd="3" destOrd="0" presId="urn:microsoft.com/office/officeart/2005/8/layout/hierarchy1"/>
    <dgm:cxn modelId="{73BC9147-C4F1-4A9D-8F2B-D2DA5A199C85}" type="presParOf" srcId="{8974BB45-EE94-4A2F-BFC0-2AF153813DFE}" destId="{5C42BB54-2AA0-4DFC-B48B-40EF1DCFFBFB}" srcOrd="0" destOrd="0" presId="urn:microsoft.com/office/officeart/2005/8/layout/hierarchy1"/>
    <dgm:cxn modelId="{8BB40E78-6C2B-4375-A3E8-B20F66E65B62}" type="presParOf" srcId="{5C42BB54-2AA0-4DFC-B48B-40EF1DCFFBFB}" destId="{66FF8A6F-8C4A-46CE-9ABC-60BDE6EDDA7E}" srcOrd="0" destOrd="0" presId="urn:microsoft.com/office/officeart/2005/8/layout/hierarchy1"/>
    <dgm:cxn modelId="{943D8171-6CB7-4574-BED9-2248AAC50035}" type="presParOf" srcId="{5C42BB54-2AA0-4DFC-B48B-40EF1DCFFBFB}" destId="{697C47E1-1116-485B-BEE6-AC0B99003B85}" srcOrd="1" destOrd="0" presId="urn:microsoft.com/office/officeart/2005/8/layout/hierarchy1"/>
    <dgm:cxn modelId="{51510829-3CEE-4B88-92A3-672A547C5D94}" type="presParOf" srcId="{8974BB45-EE94-4A2F-BFC0-2AF153813DFE}" destId="{221D3302-59A5-40BF-AE67-9C694561B842}" srcOrd="1" destOrd="0" presId="urn:microsoft.com/office/officeart/2005/8/layout/hierarchy1"/>
    <dgm:cxn modelId="{66ACE4C5-752F-4685-B323-5345B3A6A692}" type="presParOf" srcId="{221D3302-59A5-40BF-AE67-9C694561B842}" destId="{75FE3A00-EC6F-48AA-AF1E-A76CA29FDE50}" srcOrd="0" destOrd="0" presId="urn:microsoft.com/office/officeart/2005/8/layout/hierarchy1"/>
    <dgm:cxn modelId="{C40B6403-3A1A-4880-B23B-169E5A32FB0C}" type="presParOf" srcId="{221D3302-59A5-40BF-AE67-9C694561B842}" destId="{DA26BB07-4BAD-45A0-8910-D5F7AABF90F8}" srcOrd="1" destOrd="0" presId="urn:microsoft.com/office/officeart/2005/8/layout/hierarchy1"/>
    <dgm:cxn modelId="{7B2BA3C2-3315-461D-A3D7-43FABF0323A4}" type="presParOf" srcId="{DA26BB07-4BAD-45A0-8910-D5F7AABF90F8}" destId="{36BF92C1-42E9-47B6-9C41-66E70379A6A2}" srcOrd="0" destOrd="0" presId="urn:microsoft.com/office/officeart/2005/8/layout/hierarchy1"/>
    <dgm:cxn modelId="{90500D0D-2CDE-4A67-885B-ED4F736D8751}" type="presParOf" srcId="{36BF92C1-42E9-47B6-9C41-66E70379A6A2}" destId="{DCEA9E34-7E43-4C1F-BA5A-655A7EBD9436}" srcOrd="0" destOrd="0" presId="urn:microsoft.com/office/officeart/2005/8/layout/hierarchy1"/>
    <dgm:cxn modelId="{4F5BF43D-D93F-4672-A8C5-6FFD678A6697}" type="presParOf" srcId="{36BF92C1-42E9-47B6-9C41-66E70379A6A2}" destId="{D2980437-BE48-42C1-AA62-7589E39DCA6E}" srcOrd="1" destOrd="0" presId="urn:microsoft.com/office/officeart/2005/8/layout/hierarchy1"/>
    <dgm:cxn modelId="{C212583A-B64F-4DB7-9D75-AC5F7256A041}" type="presParOf" srcId="{DA26BB07-4BAD-45A0-8910-D5F7AABF90F8}" destId="{9B0E4C16-B763-4494-8462-F0B52D295A19}" srcOrd="1" destOrd="0" presId="urn:microsoft.com/office/officeart/2005/8/layout/hierarchy1"/>
    <dgm:cxn modelId="{E18CF492-88C2-4B1B-9234-AFD7070EA856}" type="presParOf" srcId="{221D3302-59A5-40BF-AE67-9C694561B842}" destId="{90C59876-BCEA-4973-AE05-B546255ED71F}" srcOrd="2" destOrd="0" presId="urn:microsoft.com/office/officeart/2005/8/layout/hierarchy1"/>
    <dgm:cxn modelId="{8ED58C55-8C78-4D32-98DA-B2E1BE8B760F}" type="presParOf" srcId="{221D3302-59A5-40BF-AE67-9C694561B842}" destId="{CC80936A-C3FE-44FE-95F8-648894185C8A}" srcOrd="3" destOrd="0" presId="urn:microsoft.com/office/officeart/2005/8/layout/hierarchy1"/>
    <dgm:cxn modelId="{7D0FD49B-04DE-46AC-9EC4-386302C4C907}" type="presParOf" srcId="{CC80936A-C3FE-44FE-95F8-648894185C8A}" destId="{49EF02B3-D052-427D-87C1-4315EEC74F1F}" srcOrd="0" destOrd="0" presId="urn:microsoft.com/office/officeart/2005/8/layout/hierarchy1"/>
    <dgm:cxn modelId="{2C295351-F35F-4D9B-85BE-80A56A5AAC28}" type="presParOf" srcId="{49EF02B3-D052-427D-87C1-4315EEC74F1F}" destId="{47967B29-7BAB-40D9-BD8F-9C650308C0B6}" srcOrd="0" destOrd="0" presId="urn:microsoft.com/office/officeart/2005/8/layout/hierarchy1"/>
    <dgm:cxn modelId="{B7865F92-1B20-417F-B754-9BCCE644653A}" type="presParOf" srcId="{49EF02B3-D052-427D-87C1-4315EEC74F1F}" destId="{C58B7ECB-69FA-4F14-B5B8-DA4363F29BFC}" srcOrd="1" destOrd="0" presId="urn:microsoft.com/office/officeart/2005/8/layout/hierarchy1"/>
    <dgm:cxn modelId="{416BB7E4-9BDF-46C3-B09D-8DF75EAE8B7B}" type="presParOf" srcId="{CC80936A-C3FE-44FE-95F8-648894185C8A}" destId="{3382A3C2-1C74-459D-AEFE-615495F0A9F0}" srcOrd="1" destOrd="0" presId="urn:microsoft.com/office/officeart/2005/8/layout/hierarchy1"/>
    <dgm:cxn modelId="{A0B96682-DC5B-42EB-9E2C-39C05B7C11B0}" type="presParOf" srcId="{09ADAC58-F82C-4372-AB61-751445870F74}" destId="{A4B9655E-BF22-4DAC-AF92-FDD9D6DD006F}" srcOrd="4" destOrd="0" presId="urn:microsoft.com/office/officeart/2005/8/layout/hierarchy1"/>
    <dgm:cxn modelId="{619FA5F7-5E14-4048-BC40-117E894422F3}" type="presParOf" srcId="{09ADAC58-F82C-4372-AB61-751445870F74}" destId="{B44BC5C8-6547-4DD2-A55E-A6854D876D9C}" srcOrd="5" destOrd="0" presId="urn:microsoft.com/office/officeart/2005/8/layout/hierarchy1"/>
    <dgm:cxn modelId="{1337CE30-E519-4E6D-A349-51B394FE7F2E}" type="presParOf" srcId="{B44BC5C8-6547-4DD2-A55E-A6854D876D9C}" destId="{25CACBFE-33A1-4F96-855C-24F436AED2A2}" srcOrd="0" destOrd="0" presId="urn:microsoft.com/office/officeart/2005/8/layout/hierarchy1"/>
    <dgm:cxn modelId="{AA530BB7-442A-4740-8D75-8F7030592D6B}" type="presParOf" srcId="{25CACBFE-33A1-4F96-855C-24F436AED2A2}" destId="{E6EA931A-FC34-4D05-B850-C1B4BC57D15E}" srcOrd="0" destOrd="0" presId="urn:microsoft.com/office/officeart/2005/8/layout/hierarchy1"/>
    <dgm:cxn modelId="{EDD4FB7B-B5F4-4010-8CB3-D7DD9E0A8B81}" type="presParOf" srcId="{25CACBFE-33A1-4F96-855C-24F436AED2A2}" destId="{AA4E8F25-0DF1-4C90-A33D-8FC3E9D749FC}" srcOrd="1" destOrd="0" presId="urn:microsoft.com/office/officeart/2005/8/layout/hierarchy1"/>
    <dgm:cxn modelId="{FBC4E246-0617-404A-AC6F-5EC418EB12BA}" type="presParOf" srcId="{B44BC5C8-6547-4DD2-A55E-A6854D876D9C}" destId="{C658F14B-7B5D-493D-836A-5E5D12A5C200}" srcOrd="1" destOrd="0" presId="urn:microsoft.com/office/officeart/2005/8/layout/hierarchy1"/>
    <dgm:cxn modelId="{F91114C6-759A-4026-94C6-D32FE6EA416A}" type="presParOf" srcId="{C658F14B-7B5D-493D-836A-5E5D12A5C200}" destId="{19524CFE-AAD4-4C91-9CC1-9D92BF757A71}" srcOrd="0" destOrd="0" presId="urn:microsoft.com/office/officeart/2005/8/layout/hierarchy1"/>
    <dgm:cxn modelId="{515D7D0B-5F90-45E6-B65C-F7CE73078E00}" type="presParOf" srcId="{C658F14B-7B5D-493D-836A-5E5D12A5C200}" destId="{613210ED-7CC1-4548-A42B-BC047A1B5D58}" srcOrd="1" destOrd="0" presId="urn:microsoft.com/office/officeart/2005/8/layout/hierarchy1"/>
    <dgm:cxn modelId="{53CE3575-B468-4E60-992B-B89819527208}" type="presParOf" srcId="{613210ED-7CC1-4548-A42B-BC047A1B5D58}" destId="{A830EA06-3422-4F96-A400-5ED4C23A2B89}" srcOrd="0" destOrd="0" presId="urn:microsoft.com/office/officeart/2005/8/layout/hierarchy1"/>
    <dgm:cxn modelId="{2B32703C-5F43-4095-896A-C940610E9B6E}" type="presParOf" srcId="{A830EA06-3422-4F96-A400-5ED4C23A2B89}" destId="{21713954-FABB-4C03-95B9-4440DD66ECBF}" srcOrd="0" destOrd="0" presId="urn:microsoft.com/office/officeart/2005/8/layout/hierarchy1"/>
    <dgm:cxn modelId="{C342054B-DBB3-44DA-A80D-AA757CEC5FC0}" type="presParOf" srcId="{A830EA06-3422-4F96-A400-5ED4C23A2B89}" destId="{F5CE92C7-55E0-4F12-8DA8-C6142CCFF7B8}" srcOrd="1" destOrd="0" presId="urn:microsoft.com/office/officeart/2005/8/layout/hierarchy1"/>
    <dgm:cxn modelId="{4CA8053F-36B7-4571-BAEB-C9311B58EAD5}" type="presParOf" srcId="{613210ED-7CC1-4548-A42B-BC047A1B5D58}" destId="{E60BD68F-6FF6-436D-B7C3-7A70BCF55148}" srcOrd="1" destOrd="0" presId="urn:microsoft.com/office/officeart/2005/8/layout/hierarchy1"/>
    <dgm:cxn modelId="{9DC6892E-1054-46AF-B777-1B1FA89ED3C9}" type="presParOf" srcId="{C658F14B-7B5D-493D-836A-5E5D12A5C200}" destId="{1928568B-9E8E-41FC-80FB-0ED23482EB25}" srcOrd="2" destOrd="0" presId="urn:microsoft.com/office/officeart/2005/8/layout/hierarchy1"/>
    <dgm:cxn modelId="{ECC876C9-4285-4C96-8E81-DA5E858D42A9}" type="presParOf" srcId="{C658F14B-7B5D-493D-836A-5E5D12A5C200}" destId="{A184CCC4-E606-43E3-AC4C-DCF63950209A}" srcOrd="3" destOrd="0" presId="urn:microsoft.com/office/officeart/2005/8/layout/hierarchy1"/>
    <dgm:cxn modelId="{590C74A7-9757-4C76-A31A-25C076F76ADA}" type="presParOf" srcId="{A184CCC4-E606-43E3-AC4C-DCF63950209A}" destId="{EE973A90-B286-46CB-8D37-B2D510C56472}" srcOrd="0" destOrd="0" presId="urn:microsoft.com/office/officeart/2005/8/layout/hierarchy1"/>
    <dgm:cxn modelId="{CD131422-DC1A-4641-8DF5-8A2E30B04C7E}" type="presParOf" srcId="{EE973A90-B286-46CB-8D37-B2D510C56472}" destId="{671A8EA5-A835-4A5F-95E7-E3A65410E01A}" srcOrd="0" destOrd="0" presId="urn:microsoft.com/office/officeart/2005/8/layout/hierarchy1"/>
    <dgm:cxn modelId="{BAD0F191-36C3-42E8-992A-DCE6A297DE81}" type="presParOf" srcId="{EE973A90-B286-46CB-8D37-B2D510C56472}" destId="{C6CBB37B-74D1-408D-B339-5DCD31055550}" srcOrd="1" destOrd="0" presId="urn:microsoft.com/office/officeart/2005/8/layout/hierarchy1"/>
    <dgm:cxn modelId="{E6A8B515-68D4-48B5-8E5C-FF3638A966A6}" type="presParOf" srcId="{A184CCC4-E606-43E3-AC4C-DCF63950209A}" destId="{30E63F4A-5157-4A13-A49E-F12C0615E96D}" srcOrd="1" destOrd="0" presId="urn:microsoft.com/office/officeart/2005/8/layout/hierarchy1"/>
    <dgm:cxn modelId="{E18FF62B-70D2-4750-96B4-E094D951E03E}" type="presParOf" srcId="{C658F14B-7B5D-493D-836A-5E5D12A5C200}" destId="{553774A2-46BE-4E75-8100-EF7E134D8DFD}" srcOrd="4" destOrd="0" presId="urn:microsoft.com/office/officeart/2005/8/layout/hierarchy1"/>
    <dgm:cxn modelId="{65C6AFA1-7D0A-498B-A294-1E030963893B}" type="presParOf" srcId="{C658F14B-7B5D-493D-836A-5E5D12A5C200}" destId="{BCAB1AAC-5F40-4080-A8F6-87C2A4BFB5CE}" srcOrd="5" destOrd="0" presId="urn:microsoft.com/office/officeart/2005/8/layout/hierarchy1"/>
    <dgm:cxn modelId="{0E6204A0-4DA5-4693-BDA7-2897166D18D7}" type="presParOf" srcId="{BCAB1AAC-5F40-4080-A8F6-87C2A4BFB5CE}" destId="{338220A6-49CE-425B-8F83-2266BC908DBF}" srcOrd="0" destOrd="0" presId="urn:microsoft.com/office/officeart/2005/8/layout/hierarchy1"/>
    <dgm:cxn modelId="{7CCDAFCD-6E08-4323-A5DB-93BDB5770A4B}" type="presParOf" srcId="{338220A6-49CE-425B-8F83-2266BC908DBF}" destId="{47F2EC92-875D-47DD-81E2-1AB0A4DBF137}" srcOrd="0" destOrd="0" presId="urn:microsoft.com/office/officeart/2005/8/layout/hierarchy1"/>
    <dgm:cxn modelId="{3ED4D628-21B8-4249-8D98-30666D743D8B}" type="presParOf" srcId="{338220A6-49CE-425B-8F83-2266BC908DBF}" destId="{CDB74D50-4BE9-4039-AC6C-4C60BA73E184}" srcOrd="1" destOrd="0" presId="urn:microsoft.com/office/officeart/2005/8/layout/hierarchy1"/>
    <dgm:cxn modelId="{BEADD734-15F0-431B-A0E6-11C1E2698E70}" type="presParOf" srcId="{BCAB1AAC-5F40-4080-A8F6-87C2A4BFB5CE}" destId="{EC1519D4-5EA1-486F-AACA-E54C1468E1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AEF5E6-267E-4E24-AE43-C155E33FE3F4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VI"/>
        </a:p>
      </dgm:t>
    </dgm:pt>
    <dgm:pt modelId="{CB955DB8-E809-4BC2-A695-8409A522AF0E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958FC-9CBF-4C58-A314-9DBD2D3F6320}" type="parTrans" cxnId="{68ECC648-2AF8-4DCF-9C54-BBD2883A3533}">
      <dgm:prSet/>
      <dgm:spPr/>
      <dgm:t>
        <a:bodyPr/>
        <a:lstStyle/>
        <a:p>
          <a:endParaRPr lang="en-VI"/>
        </a:p>
      </dgm:t>
    </dgm:pt>
    <dgm:pt modelId="{FE5D0797-BBA1-4FF4-AB78-0A6B7868240B}" type="sibTrans" cxnId="{68ECC648-2AF8-4DCF-9C54-BBD2883A3533}">
      <dgm:prSet/>
      <dgm:spPr/>
      <dgm:t>
        <a:bodyPr/>
        <a:lstStyle/>
        <a:p>
          <a:endParaRPr lang="en-VI"/>
        </a:p>
      </dgm:t>
    </dgm:pt>
    <dgm:pt modelId="{3712B619-F5A6-433C-95CA-FFCBB4D7F859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3DC9D-9FEC-4984-B2D8-E3808D8D2787}" type="parTrans" cxnId="{5BFA0265-3938-46B3-A73B-436A49B9AA3F}">
      <dgm:prSet/>
      <dgm:spPr/>
      <dgm:t>
        <a:bodyPr/>
        <a:lstStyle/>
        <a:p>
          <a:endParaRPr lang="en-VI"/>
        </a:p>
      </dgm:t>
    </dgm:pt>
    <dgm:pt modelId="{FB902002-0E5A-48F8-B5B6-8F43EB28759C}" type="sibTrans" cxnId="{5BFA0265-3938-46B3-A73B-436A49B9AA3F}">
      <dgm:prSet/>
      <dgm:spPr/>
      <dgm:t>
        <a:bodyPr/>
        <a:lstStyle/>
        <a:p>
          <a:endParaRPr lang="en-VI"/>
        </a:p>
      </dgm:t>
    </dgm:pt>
    <dgm:pt modelId="{2C617F9B-D0D6-4330-A4FB-519D8C4593E2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43F86-AB63-4319-9399-9B20932E14A3}" type="parTrans" cxnId="{6DA32DBC-341B-43EC-8439-EF4D9526E1D9}">
      <dgm:prSet/>
      <dgm:spPr/>
      <dgm:t>
        <a:bodyPr/>
        <a:lstStyle/>
        <a:p>
          <a:endParaRPr lang="en-VI"/>
        </a:p>
      </dgm:t>
    </dgm:pt>
    <dgm:pt modelId="{FA038AE0-1938-405B-8255-7222518277CB}" type="sibTrans" cxnId="{6DA32DBC-341B-43EC-8439-EF4D9526E1D9}">
      <dgm:prSet/>
      <dgm:spPr/>
      <dgm:t>
        <a:bodyPr/>
        <a:lstStyle/>
        <a:p>
          <a:endParaRPr lang="en-VI"/>
        </a:p>
      </dgm:t>
    </dgm:pt>
    <dgm:pt modelId="{11BDC522-60DE-42CF-8D36-7266D3D1704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2DD7-1BC3-48AC-9DBF-89498ABEC677}" type="parTrans" cxnId="{AF25AB3D-FA29-47BD-BE90-9A217DA740C6}">
      <dgm:prSet/>
      <dgm:spPr/>
      <dgm:t>
        <a:bodyPr/>
        <a:lstStyle/>
        <a:p>
          <a:endParaRPr lang="en-VI"/>
        </a:p>
      </dgm:t>
    </dgm:pt>
    <dgm:pt modelId="{C384060F-0C3F-444E-9A73-3D1F9691D7BC}" type="sibTrans" cxnId="{AF25AB3D-FA29-47BD-BE90-9A217DA740C6}">
      <dgm:prSet/>
      <dgm:spPr/>
      <dgm:t>
        <a:bodyPr/>
        <a:lstStyle/>
        <a:p>
          <a:endParaRPr lang="en-VI"/>
        </a:p>
      </dgm:t>
    </dgm:pt>
    <dgm:pt modelId="{54D859F5-998E-459A-BB7A-33CFBB88B3AB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2, 3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B51A1-986F-48A0-B3F8-948F6CFAAAF8}" type="parTrans" cxnId="{CE97595B-71B0-48EE-B167-B2C930DF8B03}">
      <dgm:prSet/>
      <dgm:spPr/>
      <dgm:t>
        <a:bodyPr/>
        <a:lstStyle/>
        <a:p>
          <a:endParaRPr lang="en-VI"/>
        </a:p>
      </dgm:t>
    </dgm:pt>
    <dgm:pt modelId="{6194E410-3F7F-4CCC-B6D2-A1C267D85224}" type="sibTrans" cxnId="{CE97595B-71B0-48EE-B167-B2C930DF8B03}">
      <dgm:prSet/>
      <dgm:spPr/>
      <dgm:t>
        <a:bodyPr/>
        <a:lstStyle/>
        <a:p>
          <a:endParaRPr lang="en-VI"/>
        </a:p>
      </dgm:t>
    </dgm:pt>
    <dgm:pt modelId="{6DAA70EE-9910-457C-A5FE-B3B3637D531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C7BB1-45E5-4F5E-827C-B4D4FCD177B6}" type="parTrans" cxnId="{A63C46B5-EB12-46ED-9D82-333E82C9A6B1}">
      <dgm:prSet/>
      <dgm:spPr/>
      <dgm:t>
        <a:bodyPr/>
        <a:lstStyle/>
        <a:p>
          <a:endParaRPr lang="en-VI"/>
        </a:p>
      </dgm:t>
    </dgm:pt>
    <dgm:pt modelId="{4347EF30-3404-4CD9-8BA8-6EC5341DEAF5}" type="sibTrans" cxnId="{A63C46B5-EB12-46ED-9D82-333E82C9A6B1}">
      <dgm:prSet/>
      <dgm:spPr/>
      <dgm:t>
        <a:bodyPr/>
        <a:lstStyle/>
        <a:p>
          <a:endParaRPr lang="en-VI"/>
        </a:p>
      </dgm:t>
    </dgm:pt>
    <dgm:pt modelId="{BA6AEDB1-7D95-4B8F-815D-311BF19B3DA1}">
      <dgm:prSet phldrT="[Văn bản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endParaRPr lang="en-VI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0D630-C796-482E-8DF8-EA5D65C591EE}" type="parTrans" cxnId="{DE6BFD5C-0CD4-421A-AD28-EFA7F37FD7E4}">
      <dgm:prSet/>
      <dgm:spPr/>
      <dgm:t>
        <a:bodyPr/>
        <a:lstStyle/>
        <a:p>
          <a:endParaRPr lang="en-VI"/>
        </a:p>
      </dgm:t>
    </dgm:pt>
    <dgm:pt modelId="{7DB16D26-B682-4D8B-B75A-E5D29F261440}" type="sibTrans" cxnId="{DE6BFD5C-0CD4-421A-AD28-EFA7F37FD7E4}">
      <dgm:prSet/>
      <dgm:spPr/>
      <dgm:t>
        <a:bodyPr/>
        <a:lstStyle/>
        <a:p>
          <a:endParaRPr lang="en-VI"/>
        </a:p>
      </dgm:t>
    </dgm:pt>
    <dgm:pt modelId="{63CD77B6-F3E4-4A1A-9AAE-77873F8C61B6}">
      <dgm:prSet phldrT="[Văn bản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endParaRPr lang="en-VI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BAF23-8A2C-4043-949E-C862F96FA529}" type="parTrans" cxnId="{5C912991-EAD6-461D-9AA0-ECE8706A2830}">
      <dgm:prSet/>
      <dgm:spPr/>
      <dgm:t>
        <a:bodyPr/>
        <a:lstStyle/>
        <a:p>
          <a:endParaRPr lang="en-VI"/>
        </a:p>
      </dgm:t>
    </dgm:pt>
    <dgm:pt modelId="{D9652660-D6C6-419A-AF26-F2769503113E}" type="sibTrans" cxnId="{5C912991-EAD6-461D-9AA0-ECE8706A2830}">
      <dgm:prSet/>
      <dgm:spPr/>
      <dgm:t>
        <a:bodyPr/>
        <a:lstStyle/>
        <a:p>
          <a:endParaRPr lang="en-VI"/>
        </a:p>
      </dgm:t>
    </dgm:pt>
    <dgm:pt modelId="{2A3082F0-233A-41A1-8FA9-39FEA4DD4D48}">
      <dgm:prSet phldrT="[Văn bản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VI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CFC5A-7B72-4C5F-8B40-85035E6E8F78}" type="parTrans" cxnId="{E8854DF8-53F2-4013-BC38-B3AAF721034D}">
      <dgm:prSet/>
      <dgm:spPr/>
      <dgm:t>
        <a:bodyPr/>
        <a:lstStyle/>
        <a:p>
          <a:endParaRPr lang="en-VI"/>
        </a:p>
      </dgm:t>
    </dgm:pt>
    <dgm:pt modelId="{42C9A251-111E-4599-981F-A692271EF571}" type="sibTrans" cxnId="{E8854DF8-53F2-4013-BC38-B3AAF721034D}">
      <dgm:prSet/>
      <dgm:spPr/>
      <dgm:t>
        <a:bodyPr/>
        <a:lstStyle/>
        <a:p>
          <a:endParaRPr lang="en-VI"/>
        </a:p>
      </dgm:t>
    </dgm:pt>
    <dgm:pt modelId="{0A32E0EC-077F-4516-AF85-2FD78453D6CC}">
      <dgm:prSet phldrT="[Văn bản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VI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3A890-A5F9-435E-881C-E8C7B808E8DB}" type="parTrans" cxnId="{88D237CB-17A9-45B4-8B35-F43D797F440C}">
      <dgm:prSet/>
      <dgm:spPr/>
      <dgm:t>
        <a:bodyPr/>
        <a:lstStyle/>
        <a:p>
          <a:endParaRPr lang="en-VI"/>
        </a:p>
      </dgm:t>
    </dgm:pt>
    <dgm:pt modelId="{6A22A287-AAA2-41A2-8FAE-585282C012C0}" type="sibTrans" cxnId="{88D237CB-17A9-45B4-8B35-F43D797F440C}">
      <dgm:prSet/>
      <dgm:spPr/>
      <dgm:t>
        <a:bodyPr/>
        <a:lstStyle/>
        <a:p>
          <a:endParaRPr lang="en-VI"/>
        </a:p>
      </dgm:t>
    </dgm:pt>
    <dgm:pt modelId="{8D561953-6648-4147-961D-B25891EB59EB}">
      <dgm:prSet phldrT="[Văn bản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VI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74340-B3B2-4EBF-99CE-5C397AA5D716}" type="parTrans" cxnId="{639F3840-686A-4F17-B99A-117A310E3184}">
      <dgm:prSet/>
      <dgm:spPr/>
      <dgm:t>
        <a:bodyPr/>
        <a:lstStyle/>
        <a:p>
          <a:endParaRPr lang="en-VI"/>
        </a:p>
      </dgm:t>
    </dgm:pt>
    <dgm:pt modelId="{2E49B1D4-7249-454E-8653-5B70C13B8246}" type="sibTrans" cxnId="{639F3840-686A-4F17-B99A-117A310E3184}">
      <dgm:prSet/>
      <dgm:spPr/>
      <dgm:t>
        <a:bodyPr/>
        <a:lstStyle/>
        <a:p>
          <a:endParaRPr lang="en-VI"/>
        </a:p>
      </dgm:t>
    </dgm:pt>
    <dgm:pt modelId="{DEFD740B-2623-40BE-A58B-A5C9EF5A96A4}">
      <dgm:prSet phldrT="[Văn bản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VI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60510-66ED-464D-ADC3-B427C870FADA}" type="parTrans" cxnId="{010C5A4C-6C5A-4A2B-9C18-5B520D6A4AF1}">
      <dgm:prSet/>
      <dgm:spPr/>
      <dgm:t>
        <a:bodyPr/>
        <a:lstStyle/>
        <a:p>
          <a:endParaRPr lang="en-VI"/>
        </a:p>
      </dgm:t>
    </dgm:pt>
    <dgm:pt modelId="{BCC9C5AC-66F4-423F-9D94-799CD05C5167}" type="sibTrans" cxnId="{010C5A4C-6C5A-4A2B-9C18-5B520D6A4AF1}">
      <dgm:prSet/>
      <dgm:spPr/>
      <dgm:t>
        <a:bodyPr/>
        <a:lstStyle/>
        <a:p>
          <a:endParaRPr lang="en-VI"/>
        </a:p>
      </dgm:t>
    </dgm:pt>
    <dgm:pt modelId="{993D13E9-1878-4CE7-A709-35D74355CBC8}">
      <dgm:prSet phldrT="[Văn bản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VI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1F4E9-3276-4128-B56F-71D1C678BB90}" type="parTrans" cxnId="{EA08BEC3-015E-41D1-AE6B-87AEE919B3ED}">
      <dgm:prSet/>
      <dgm:spPr/>
      <dgm:t>
        <a:bodyPr/>
        <a:lstStyle/>
        <a:p>
          <a:endParaRPr lang="en-VI"/>
        </a:p>
      </dgm:t>
    </dgm:pt>
    <dgm:pt modelId="{19F69C86-D97B-44DD-A39E-C7EFE63C3E09}" type="sibTrans" cxnId="{EA08BEC3-015E-41D1-AE6B-87AEE919B3ED}">
      <dgm:prSet/>
      <dgm:spPr/>
      <dgm:t>
        <a:bodyPr/>
        <a:lstStyle/>
        <a:p>
          <a:endParaRPr lang="en-VI"/>
        </a:p>
      </dgm:t>
    </dgm:pt>
    <dgm:pt modelId="{9F3BA8DD-891B-4AC8-A6B3-0DB5AA2CBBDD}">
      <dgm:prSet phldrT="[Văn bản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VI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4250A-EC24-46BD-9A6D-3E3FB809E681}" type="parTrans" cxnId="{73DBF2BE-B4CB-4312-811B-ED1EA144012C}">
      <dgm:prSet/>
      <dgm:spPr/>
      <dgm:t>
        <a:bodyPr/>
        <a:lstStyle/>
        <a:p>
          <a:endParaRPr lang="en-VI"/>
        </a:p>
      </dgm:t>
    </dgm:pt>
    <dgm:pt modelId="{06023FF9-F72C-4A63-9C95-3C1470EB3759}" type="sibTrans" cxnId="{73DBF2BE-B4CB-4312-811B-ED1EA144012C}">
      <dgm:prSet/>
      <dgm:spPr/>
      <dgm:t>
        <a:bodyPr/>
        <a:lstStyle/>
        <a:p>
          <a:endParaRPr lang="en-VI"/>
        </a:p>
      </dgm:t>
    </dgm:pt>
    <dgm:pt modelId="{01767322-69CC-429A-B9EF-F18D28FCF2F3}" type="pres">
      <dgm:prSet presAssocID="{A0AEF5E6-267E-4E24-AE43-C155E33FE3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5080C6-5C92-4EE0-B0FC-389967161E86}" type="pres">
      <dgm:prSet presAssocID="{CB955DB8-E809-4BC2-A695-8409A522AF0E}" presName="hierRoot1" presStyleCnt="0"/>
      <dgm:spPr/>
    </dgm:pt>
    <dgm:pt modelId="{BC1DF2AA-471F-4502-8265-94DC7BEE84C4}" type="pres">
      <dgm:prSet presAssocID="{CB955DB8-E809-4BC2-A695-8409A522AF0E}" presName="composite" presStyleCnt="0"/>
      <dgm:spPr/>
    </dgm:pt>
    <dgm:pt modelId="{3AF87FB3-7CF9-43F1-BD5E-A82B004589CB}" type="pres">
      <dgm:prSet presAssocID="{CB955DB8-E809-4BC2-A695-8409A522AF0E}" presName="background" presStyleLbl="node0" presStyleIdx="0" presStyleCnt="1"/>
      <dgm:spPr/>
    </dgm:pt>
    <dgm:pt modelId="{3C3E8195-77EE-49FD-8015-C6403BF2DEEA}" type="pres">
      <dgm:prSet presAssocID="{CB955DB8-E809-4BC2-A695-8409A522AF0E}" presName="text" presStyleLbl="fgAcc0" presStyleIdx="0" presStyleCnt="1" custScaleX="133673">
        <dgm:presLayoutVars>
          <dgm:chPref val="3"/>
        </dgm:presLayoutVars>
      </dgm:prSet>
      <dgm:spPr/>
    </dgm:pt>
    <dgm:pt modelId="{09ADAC58-F82C-4372-AB61-751445870F74}" type="pres">
      <dgm:prSet presAssocID="{CB955DB8-E809-4BC2-A695-8409A522AF0E}" presName="hierChild2" presStyleCnt="0"/>
      <dgm:spPr/>
    </dgm:pt>
    <dgm:pt modelId="{53ECA914-215F-4AFB-B69C-A11D1FA17A41}" type="pres">
      <dgm:prSet presAssocID="{5113DC9D-9FEC-4984-B2D8-E3808D8D2787}" presName="Name10" presStyleLbl="parChTrans1D2" presStyleIdx="0" presStyleCnt="2"/>
      <dgm:spPr/>
    </dgm:pt>
    <dgm:pt modelId="{B5EDB13F-5C74-4ABE-BB09-F5CC22FE3D92}" type="pres">
      <dgm:prSet presAssocID="{3712B619-F5A6-433C-95CA-FFCBB4D7F859}" presName="hierRoot2" presStyleCnt="0"/>
      <dgm:spPr/>
    </dgm:pt>
    <dgm:pt modelId="{CC7D98E4-CE72-42BB-BF92-46614948C5C9}" type="pres">
      <dgm:prSet presAssocID="{3712B619-F5A6-433C-95CA-FFCBB4D7F859}" presName="composite2" presStyleCnt="0"/>
      <dgm:spPr/>
    </dgm:pt>
    <dgm:pt modelId="{534C2CE1-7FF5-471E-B05A-654EA49718D7}" type="pres">
      <dgm:prSet presAssocID="{3712B619-F5A6-433C-95CA-FFCBB4D7F859}" presName="background2" presStyleLbl="node2" presStyleIdx="0" presStyleCnt="2"/>
      <dgm:spPr/>
    </dgm:pt>
    <dgm:pt modelId="{B5EEB268-37DF-4973-B4D3-616FFA8BFDDF}" type="pres">
      <dgm:prSet presAssocID="{3712B619-F5A6-433C-95CA-FFCBB4D7F859}" presName="text2" presStyleLbl="fgAcc2" presStyleIdx="0" presStyleCnt="2">
        <dgm:presLayoutVars>
          <dgm:chPref val="3"/>
        </dgm:presLayoutVars>
      </dgm:prSet>
      <dgm:spPr/>
    </dgm:pt>
    <dgm:pt modelId="{9F70CD80-B71E-49F2-929F-8CF54AFED53D}" type="pres">
      <dgm:prSet presAssocID="{3712B619-F5A6-433C-95CA-FFCBB4D7F859}" presName="hierChild3" presStyleCnt="0"/>
      <dgm:spPr/>
    </dgm:pt>
    <dgm:pt modelId="{FDD7AEBA-D1C8-40FC-9A9C-C8EA56E8F820}" type="pres">
      <dgm:prSet presAssocID="{66243F86-AB63-4319-9399-9B20932E14A3}" presName="Name17" presStyleLbl="parChTrans1D3" presStyleIdx="0" presStyleCnt="3"/>
      <dgm:spPr/>
    </dgm:pt>
    <dgm:pt modelId="{B97E1A03-D792-4DC5-A750-1A5CCAADA04D}" type="pres">
      <dgm:prSet presAssocID="{2C617F9B-D0D6-4330-A4FB-519D8C4593E2}" presName="hierRoot3" presStyleCnt="0"/>
      <dgm:spPr/>
    </dgm:pt>
    <dgm:pt modelId="{CDA040C4-51B3-4F5C-A9D8-A1FA36DE44C5}" type="pres">
      <dgm:prSet presAssocID="{2C617F9B-D0D6-4330-A4FB-519D8C4593E2}" presName="composite3" presStyleCnt="0"/>
      <dgm:spPr/>
    </dgm:pt>
    <dgm:pt modelId="{4753666A-910B-4E4B-95B5-B77D4F99B491}" type="pres">
      <dgm:prSet presAssocID="{2C617F9B-D0D6-4330-A4FB-519D8C4593E2}" presName="background3" presStyleLbl="node3" presStyleIdx="0" presStyleCnt="3"/>
      <dgm:spPr/>
    </dgm:pt>
    <dgm:pt modelId="{792CFCDD-7FE6-4EE7-8C72-DB3159A50170}" type="pres">
      <dgm:prSet presAssocID="{2C617F9B-D0D6-4330-A4FB-519D8C4593E2}" presName="text3" presStyleLbl="fgAcc3" presStyleIdx="0" presStyleCnt="3" custScaleX="140160">
        <dgm:presLayoutVars>
          <dgm:chPref val="3"/>
        </dgm:presLayoutVars>
      </dgm:prSet>
      <dgm:spPr/>
    </dgm:pt>
    <dgm:pt modelId="{C647F10F-010F-49CB-A60A-98979443E0A6}" type="pres">
      <dgm:prSet presAssocID="{2C617F9B-D0D6-4330-A4FB-519D8C4593E2}" presName="hierChild4" presStyleCnt="0"/>
      <dgm:spPr/>
    </dgm:pt>
    <dgm:pt modelId="{98C056E5-F248-4048-B817-B828C99A323C}" type="pres">
      <dgm:prSet presAssocID="{6BA0D630-C796-482E-8DF8-EA5D65C591EE}" presName="Name23" presStyleLbl="parChTrans1D4" presStyleIdx="0" presStyleCnt="8"/>
      <dgm:spPr/>
    </dgm:pt>
    <dgm:pt modelId="{2C6DE980-D581-40A9-AE7A-E0F6C8882B27}" type="pres">
      <dgm:prSet presAssocID="{BA6AEDB1-7D95-4B8F-815D-311BF19B3DA1}" presName="hierRoot4" presStyleCnt="0"/>
      <dgm:spPr/>
    </dgm:pt>
    <dgm:pt modelId="{50F795CF-C8F9-4590-ADBA-7F3A1FD5B655}" type="pres">
      <dgm:prSet presAssocID="{BA6AEDB1-7D95-4B8F-815D-311BF19B3DA1}" presName="composite4" presStyleCnt="0"/>
      <dgm:spPr/>
    </dgm:pt>
    <dgm:pt modelId="{3D483375-B35E-40F9-A941-692A79E0DD66}" type="pres">
      <dgm:prSet presAssocID="{BA6AEDB1-7D95-4B8F-815D-311BF19B3DA1}" presName="background4" presStyleLbl="node4" presStyleIdx="0" presStyleCnt="8"/>
      <dgm:spPr/>
    </dgm:pt>
    <dgm:pt modelId="{5F3E9C0D-F2D6-45ED-B078-A4AC965EEF22}" type="pres">
      <dgm:prSet presAssocID="{BA6AEDB1-7D95-4B8F-815D-311BF19B3DA1}" presName="text4" presStyleLbl="fgAcc4" presStyleIdx="0" presStyleCnt="8">
        <dgm:presLayoutVars>
          <dgm:chPref val="3"/>
        </dgm:presLayoutVars>
      </dgm:prSet>
      <dgm:spPr/>
    </dgm:pt>
    <dgm:pt modelId="{3DF36A56-9DAE-4249-9166-41CDB02DC7B9}" type="pres">
      <dgm:prSet presAssocID="{BA6AEDB1-7D95-4B8F-815D-311BF19B3DA1}" presName="hierChild5" presStyleCnt="0"/>
      <dgm:spPr/>
    </dgm:pt>
    <dgm:pt modelId="{9761BDD5-A008-41F8-AA39-385275B286CF}" type="pres">
      <dgm:prSet presAssocID="{61DBAF23-8A2C-4043-949E-C862F96FA529}" presName="Name23" presStyleLbl="parChTrans1D4" presStyleIdx="1" presStyleCnt="8"/>
      <dgm:spPr/>
    </dgm:pt>
    <dgm:pt modelId="{870103C2-4281-431C-BF47-8E8EBBCCC512}" type="pres">
      <dgm:prSet presAssocID="{63CD77B6-F3E4-4A1A-9AAE-77873F8C61B6}" presName="hierRoot4" presStyleCnt="0"/>
      <dgm:spPr/>
    </dgm:pt>
    <dgm:pt modelId="{8D494A13-DCF3-4073-B132-E9CF7A17CCE3}" type="pres">
      <dgm:prSet presAssocID="{63CD77B6-F3E4-4A1A-9AAE-77873F8C61B6}" presName="composite4" presStyleCnt="0"/>
      <dgm:spPr/>
    </dgm:pt>
    <dgm:pt modelId="{50186B5A-E2E1-4C17-BD74-7818CCC49E4B}" type="pres">
      <dgm:prSet presAssocID="{63CD77B6-F3E4-4A1A-9AAE-77873F8C61B6}" presName="background4" presStyleLbl="node4" presStyleIdx="1" presStyleCnt="8"/>
      <dgm:spPr/>
    </dgm:pt>
    <dgm:pt modelId="{5580E8DF-A567-40D1-A09F-58EB1F7DC8CC}" type="pres">
      <dgm:prSet presAssocID="{63CD77B6-F3E4-4A1A-9AAE-77873F8C61B6}" presName="text4" presStyleLbl="fgAcc4" presStyleIdx="1" presStyleCnt="8" custScaleX="117464">
        <dgm:presLayoutVars>
          <dgm:chPref val="3"/>
        </dgm:presLayoutVars>
      </dgm:prSet>
      <dgm:spPr/>
    </dgm:pt>
    <dgm:pt modelId="{0540783A-A716-4DE5-97C5-C602D4933E66}" type="pres">
      <dgm:prSet presAssocID="{63CD77B6-F3E4-4A1A-9AAE-77873F8C61B6}" presName="hierChild5" presStyleCnt="0"/>
      <dgm:spPr/>
    </dgm:pt>
    <dgm:pt modelId="{D8B37C2A-13E1-491B-810D-3E6D3755A1EF}" type="pres">
      <dgm:prSet presAssocID="{0AC1F4E9-3276-4128-B56F-71D1C678BB90}" presName="Name23" presStyleLbl="parChTrans1D4" presStyleIdx="2" presStyleCnt="8"/>
      <dgm:spPr/>
    </dgm:pt>
    <dgm:pt modelId="{BEE26FA1-B7DE-4E69-930B-1EDC24377182}" type="pres">
      <dgm:prSet presAssocID="{993D13E9-1878-4CE7-A709-35D74355CBC8}" presName="hierRoot4" presStyleCnt="0"/>
      <dgm:spPr/>
    </dgm:pt>
    <dgm:pt modelId="{07E3A8FE-5ABB-4CB9-8858-E261B4717618}" type="pres">
      <dgm:prSet presAssocID="{993D13E9-1878-4CE7-A709-35D74355CBC8}" presName="composite4" presStyleCnt="0"/>
      <dgm:spPr/>
    </dgm:pt>
    <dgm:pt modelId="{C35D8CD8-57A7-4BC8-B292-AA8BEDDA1EEF}" type="pres">
      <dgm:prSet presAssocID="{993D13E9-1878-4CE7-A709-35D74355CBC8}" presName="background4" presStyleLbl="node4" presStyleIdx="2" presStyleCnt="8"/>
      <dgm:spPr/>
    </dgm:pt>
    <dgm:pt modelId="{A81759BC-ACFE-4B29-917C-2D870DEF8BD8}" type="pres">
      <dgm:prSet presAssocID="{993D13E9-1878-4CE7-A709-35D74355CBC8}" presName="text4" presStyleLbl="fgAcc4" presStyleIdx="2" presStyleCnt="8">
        <dgm:presLayoutVars>
          <dgm:chPref val="3"/>
        </dgm:presLayoutVars>
      </dgm:prSet>
      <dgm:spPr/>
    </dgm:pt>
    <dgm:pt modelId="{C15D2ADE-E9DF-494D-BC9A-328B8A20592E}" type="pres">
      <dgm:prSet presAssocID="{993D13E9-1878-4CE7-A709-35D74355CBC8}" presName="hierChild5" presStyleCnt="0"/>
      <dgm:spPr/>
    </dgm:pt>
    <dgm:pt modelId="{42E57F8D-59AB-4671-93C1-B2A8B969E71D}" type="pres">
      <dgm:prSet presAssocID="{0C14250A-EC24-46BD-9A6D-3E3FB809E681}" presName="Name23" presStyleLbl="parChTrans1D4" presStyleIdx="3" presStyleCnt="8"/>
      <dgm:spPr/>
    </dgm:pt>
    <dgm:pt modelId="{65DDF911-33D9-4519-8330-6C5582E82B89}" type="pres">
      <dgm:prSet presAssocID="{9F3BA8DD-891B-4AC8-A6B3-0DB5AA2CBBDD}" presName="hierRoot4" presStyleCnt="0"/>
      <dgm:spPr/>
    </dgm:pt>
    <dgm:pt modelId="{3E4AE805-6749-4287-92E6-FDD259AAD1C5}" type="pres">
      <dgm:prSet presAssocID="{9F3BA8DD-891B-4AC8-A6B3-0DB5AA2CBBDD}" presName="composite4" presStyleCnt="0"/>
      <dgm:spPr/>
    </dgm:pt>
    <dgm:pt modelId="{8CEEDA66-3D50-496A-8E77-DEA5FF766B36}" type="pres">
      <dgm:prSet presAssocID="{9F3BA8DD-891B-4AC8-A6B3-0DB5AA2CBBDD}" presName="background4" presStyleLbl="node4" presStyleIdx="3" presStyleCnt="8"/>
      <dgm:spPr/>
    </dgm:pt>
    <dgm:pt modelId="{7370B3E8-5AD1-4E41-A9A6-56A3FB8870A5}" type="pres">
      <dgm:prSet presAssocID="{9F3BA8DD-891B-4AC8-A6B3-0DB5AA2CBBDD}" presName="text4" presStyleLbl="fgAcc4" presStyleIdx="3" presStyleCnt="8">
        <dgm:presLayoutVars>
          <dgm:chPref val="3"/>
        </dgm:presLayoutVars>
      </dgm:prSet>
      <dgm:spPr/>
    </dgm:pt>
    <dgm:pt modelId="{0E52A751-EB34-4021-A491-C6DCE0DD1D01}" type="pres">
      <dgm:prSet presAssocID="{9F3BA8DD-891B-4AC8-A6B3-0DB5AA2CBBDD}" presName="hierChild5" presStyleCnt="0"/>
      <dgm:spPr/>
    </dgm:pt>
    <dgm:pt modelId="{130DF557-2A59-43CA-8593-595FAA67B67A}" type="pres">
      <dgm:prSet presAssocID="{C4282DD7-1BC3-48AC-9DBF-89498ABEC677}" presName="Name17" presStyleLbl="parChTrans1D3" presStyleIdx="1" presStyleCnt="3"/>
      <dgm:spPr/>
    </dgm:pt>
    <dgm:pt modelId="{E26DAF00-74F4-4F66-A393-622AB11C1982}" type="pres">
      <dgm:prSet presAssocID="{11BDC522-60DE-42CF-8D36-7266D3D1704F}" presName="hierRoot3" presStyleCnt="0"/>
      <dgm:spPr/>
    </dgm:pt>
    <dgm:pt modelId="{BB097FA9-E487-435D-B90D-4A83FC4097AB}" type="pres">
      <dgm:prSet presAssocID="{11BDC522-60DE-42CF-8D36-7266D3D1704F}" presName="composite3" presStyleCnt="0"/>
      <dgm:spPr/>
    </dgm:pt>
    <dgm:pt modelId="{D8A90CD3-6B3D-42BB-938D-9A1A3003D02C}" type="pres">
      <dgm:prSet presAssocID="{11BDC522-60DE-42CF-8D36-7266D3D1704F}" presName="background3" presStyleLbl="node3" presStyleIdx="1" presStyleCnt="3"/>
      <dgm:spPr/>
    </dgm:pt>
    <dgm:pt modelId="{84449601-4584-4BEB-A5A5-255583AA8A7F}" type="pres">
      <dgm:prSet presAssocID="{11BDC522-60DE-42CF-8D36-7266D3D1704F}" presName="text3" presStyleLbl="fgAcc3" presStyleIdx="1" presStyleCnt="3" custScaleX="132118">
        <dgm:presLayoutVars>
          <dgm:chPref val="3"/>
        </dgm:presLayoutVars>
      </dgm:prSet>
      <dgm:spPr/>
    </dgm:pt>
    <dgm:pt modelId="{AFCF99DD-A75F-40C8-905C-8894C289B146}" type="pres">
      <dgm:prSet presAssocID="{11BDC522-60DE-42CF-8D36-7266D3D1704F}" presName="hierChild4" presStyleCnt="0"/>
      <dgm:spPr/>
    </dgm:pt>
    <dgm:pt modelId="{87251E95-312F-4145-80EF-2BCBDACB99A5}" type="pres">
      <dgm:prSet presAssocID="{C5ECFC5A-7B72-4C5F-8B40-85035E6E8F78}" presName="Name23" presStyleLbl="parChTrans1D4" presStyleIdx="4" presStyleCnt="8"/>
      <dgm:spPr/>
    </dgm:pt>
    <dgm:pt modelId="{FD90BF36-47F9-4790-8896-5B99AC227595}" type="pres">
      <dgm:prSet presAssocID="{2A3082F0-233A-41A1-8FA9-39FEA4DD4D48}" presName="hierRoot4" presStyleCnt="0"/>
      <dgm:spPr/>
    </dgm:pt>
    <dgm:pt modelId="{02091359-4DFD-4A0B-B293-7EE53198B002}" type="pres">
      <dgm:prSet presAssocID="{2A3082F0-233A-41A1-8FA9-39FEA4DD4D48}" presName="composite4" presStyleCnt="0"/>
      <dgm:spPr/>
    </dgm:pt>
    <dgm:pt modelId="{F5AC8711-1F5E-437A-8A1E-DF857F4803CE}" type="pres">
      <dgm:prSet presAssocID="{2A3082F0-233A-41A1-8FA9-39FEA4DD4D48}" presName="background4" presStyleLbl="node4" presStyleIdx="4" presStyleCnt="8"/>
      <dgm:spPr/>
    </dgm:pt>
    <dgm:pt modelId="{0C77D95A-2AF5-40CA-83C9-3426A879E16E}" type="pres">
      <dgm:prSet presAssocID="{2A3082F0-233A-41A1-8FA9-39FEA4DD4D48}" presName="text4" presStyleLbl="fgAcc4" presStyleIdx="4" presStyleCnt="8">
        <dgm:presLayoutVars>
          <dgm:chPref val="3"/>
        </dgm:presLayoutVars>
      </dgm:prSet>
      <dgm:spPr/>
    </dgm:pt>
    <dgm:pt modelId="{E39DD9DB-B6F2-4175-8381-F74673B03593}" type="pres">
      <dgm:prSet presAssocID="{2A3082F0-233A-41A1-8FA9-39FEA4DD4D48}" presName="hierChild5" presStyleCnt="0"/>
      <dgm:spPr/>
    </dgm:pt>
    <dgm:pt modelId="{1B9A8695-A734-4721-9DFF-C6109BC554AA}" type="pres">
      <dgm:prSet presAssocID="{49E3A890-A5F9-435E-881C-E8C7B808E8DB}" presName="Name23" presStyleLbl="parChTrans1D4" presStyleIdx="5" presStyleCnt="8"/>
      <dgm:spPr/>
    </dgm:pt>
    <dgm:pt modelId="{83E7A29D-5203-4B52-BC80-73D813344AC7}" type="pres">
      <dgm:prSet presAssocID="{0A32E0EC-077F-4516-AF85-2FD78453D6CC}" presName="hierRoot4" presStyleCnt="0"/>
      <dgm:spPr/>
    </dgm:pt>
    <dgm:pt modelId="{088D00CF-18D6-4A29-9402-DBF089ACE970}" type="pres">
      <dgm:prSet presAssocID="{0A32E0EC-077F-4516-AF85-2FD78453D6CC}" presName="composite4" presStyleCnt="0"/>
      <dgm:spPr/>
    </dgm:pt>
    <dgm:pt modelId="{0EDE3C85-90BA-4BCE-BB63-8FB78C0B0E4D}" type="pres">
      <dgm:prSet presAssocID="{0A32E0EC-077F-4516-AF85-2FD78453D6CC}" presName="background4" presStyleLbl="node4" presStyleIdx="5" presStyleCnt="8"/>
      <dgm:spPr/>
    </dgm:pt>
    <dgm:pt modelId="{DAD24B54-06C2-465B-A460-A49F8B979F0B}" type="pres">
      <dgm:prSet presAssocID="{0A32E0EC-077F-4516-AF85-2FD78453D6CC}" presName="text4" presStyleLbl="fgAcc4" presStyleIdx="5" presStyleCnt="8" custScaleX="110822">
        <dgm:presLayoutVars>
          <dgm:chPref val="3"/>
        </dgm:presLayoutVars>
      </dgm:prSet>
      <dgm:spPr/>
    </dgm:pt>
    <dgm:pt modelId="{A822D8C4-7648-4A28-A080-82A69532E681}" type="pres">
      <dgm:prSet presAssocID="{0A32E0EC-077F-4516-AF85-2FD78453D6CC}" presName="hierChild5" presStyleCnt="0"/>
      <dgm:spPr/>
    </dgm:pt>
    <dgm:pt modelId="{EEEF5534-B7F0-4A7D-B24D-D92E1D65FC27}" type="pres">
      <dgm:prSet presAssocID="{8CDB51A1-986F-48A0-B3F8-948F6CFAAAF8}" presName="Name10" presStyleLbl="parChTrans1D2" presStyleIdx="1" presStyleCnt="2"/>
      <dgm:spPr/>
    </dgm:pt>
    <dgm:pt modelId="{8974BB45-EE94-4A2F-BFC0-2AF153813DFE}" type="pres">
      <dgm:prSet presAssocID="{54D859F5-998E-459A-BB7A-33CFBB88B3AB}" presName="hierRoot2" presStyleCnt="0"/>
      <dgm:spPr/>
    </dgm:pt>
    <dgm:pt modelId="{5C42BB54-2AA0-4DFC-B48B-40EF1DCFFBFB}" type="pres">
      <dgm:prSet presAssocID="{54D859F5-998E-459A-BB7A-33CFBB88B3AB}" presName="composite2" presStyleCnt="0"/>
      <dgm:spPr/>
    </dgm:pt>
    <dgm:pt modelId="{66FF8A6F-8C4A-46CE-9ABC-60BDE6EDDA7E}" type="pres">
      <dgm:prSet presAssocID="{54D859F5-998E-459A-BB7A-33CFBB88B3AB}" presName="background2" presStyleLbl="node2" presStyleIdx="1" presStyleCnt="2"/>
      <dgm:spPr/>
    </dgm:pt>
    <dgm:pt modelId="{697C47E1-1116-485B-BEE6-AC0B99003B85}" type="pres">
      <dgm:prSet presAssocID="{54D859F5-998E-459A-BB7A-33CFBB88B3AB}" presName="text2" presStyleLbl="fgAcc2" presStyleIdx="1" presStyleCnt="2">
        <dgm:presLayoutVars>
          <dgm:chPref val="3"/>
        </dgm:presLayoutVars>
      </dgm:prSet>
      <dgm:spPr/>
    </dgm:pt>
    <dgm:pt modelId="{221D3302-59A5-40BF-AE67-9C694561B842}" type="pres">
      <dgm:prSet presAssocID="{54D859F5-998E-459A-BB7A-33CFBB88B3AB}" presName="hierChild3" presStyleCnt="0"/>
      <dgm:spPr/>
    </dgm:pt>
    <dgm:pt modelId="{75FE3A00-EC6F-48AA-AF1E-A76CA29FDE50}" type="pres">
      <dgm:prSet presAssocID="{EC9C7BB1-45E5-4F5E-827C-B4D4FCD177B6}" presName="Name17" presStyleLbl="parChTrans1D3" presStyleIdx="2" presStyleCnt="3"/>
      <dgm:spPr/>
    </dgm:pt>
    <dgm:pt modelId="{DA26BB07-4BAD-45A0-8910-D5F7AABF90F8}" type="pres">
      <dgm:prSet presAssocID="{6DAA70EE-9910-457C-A5FE-B3B3637D531F}" presName="hierRoot3" presStyleCnt="0"/>
      <dgm:spPr/>
    </dgm:pt>
    <dgm:pt modelId="{36BF92C1-42E9-47B6-9C41-66E70379A6A2}" type="pres">
      <dgm:prSet presAssocID="{6DAA70EE-9910-457C-A5FE-B3B3637D531F}" presName="composite3" presStyleCnt="0"/>
      <dgm:spPr/>
    </dgm:pt>
    <dgm:pt modelId="{DCEA9E34-7E43-4C1F-BA5A-655A7EBD9436}" type="pres">
      <dgm:prSet presAssocID="{6DAA70EE-9910-457C-A5FE-B3B3637D531F}" presName="background3" presStyleLbl="node3" presStyleIdx="2" presStyleCnt="3"/>
      <dgm:spPr/>
    </dgm:pt>
    <dgm:pt modelId="{D2980437-BE48-42C1-AA62-7589E39DCA6E}" type="pres">
      <dgm:prSet presAssocID="{6DAA70EE-9910-457C-A5FE-B3B3637D531F}" presName="text3" presStyleLbl="fgAcc3" presStyleIdx="2" presStyleCnt="3" custScaleX="132719">
        <dgm:presLayoutVars>
          <dgm:chPref val="3"/>
        </dgm:presLayoutVars>
      </dgm:prSet>
      <dgm:spPr/>
    </dgm:pt>
    <dgm:pt modelId="{9B0E4C16-B763-4494-8462-F0B52D295A19}" type="pres">
      <dgm:prSet presAssocID="{6DAA70EE-9910-457C-A5FE-B3B3637D531F}" presName="hierChild4" presStyleCnt="0"/>
      <dgm:spPr/>
    </dgm:pt>
    <dgm:pt modelId="{1DC98409-411E-4D86-B904-D7C08AB4E0C6}" type="pres">
      <dgm:prSet presAssocID="{29174340-B3B2-4EBF-99CE-5C397AA5D716}" presName="Name23" presStyleLbl="parChTrans1D4" presStyleIdx="6" presStyleCnt="8"/>
      <dgm:spPr/>
    </dgm:pt>
    <dgm:pt modelId="{9E2079F2-0B0D-4988-A079-F09F52656785}" type="pres">
      <dgm:prSet presAssocID="{8D561953-6648-4147-961D-B25891EB59EB}" presName="hierRoot4" presStyleCnt="0"/>
      <dgm:spPr/>
    </dgm:pt>
    <dgm:pt modelId="{BAD7931A-C7E7-4B1F-A375-4EA0EB68586D}" type="pres">
      <dgm:prSet presAssocID="{8D561953-6648-4147-961D-B25891EB59EB}" presName="composite4" presStyleCnt="0"/>
      <dgm:spPr/>
    </dgm:pt>
    <dgm:pt modelId="{712A7D4A-F54A-4447-91E3-6D439A97A8EB}" type="pres">
      <dgm:prSet presAssocID="{8D561953-6648-4147-961D-B25891EB59EB}" presName="background4" presStyleLbl="node4" presStyleIdx="6" presStyleCnt="8"/>
      <dgm:spPr/>
    </dgm:pt>
    <dgm:pt modelId="{3920FAC2-26C3-454E-BB8F-1F3AE6B84EFB}" type="pres">
      <dgm:prSet presAssocID="{8D561953-6648-4147-961D-B25891EB59EB}" presName="text4" presStyleLbl="fgAcc4" presStyleIdx="6" presStyleCnt="8">
        <dgm:presLayoutVars>
          <dgm:chPref val="3"/>
        </dgm:presLayoutVars>
      </dgm:prSet>
      <dgm:spPr/>
    </dgm:pt>
    <dgm:pt modelId="{CE93C668-250A-4AD3-84F2-14DE460D9AC3}" type="pres">
      <dgm:prSet presAssocID="{8D561953-6648-4147-961D-B25891EB59EB}" presName="hierChild5" presStyleCnt="0"/>
      <dgm:spPr/>
    </dgm:pt>
    <dgm:pt modelId="{90933EC7-2C10-4196-9989-3E57E875D922}" type="pres">
      <dgm:prSet presAssocID="{ED960510-66ED-464D-ADC3-B427C870FADA}" presName="Name23" presStyleLbl="parChTrans1D4" presStyleIdx="7" presStyleCnt="8"/>
      <dgm:spPr/>
    </dgm:pt>
    <dgm:pt modelId="{3460DAC3-6983-4E10-BFDC-404ACBBA614F}" type="pres">
      <dgm:prSet presAssocID="{DEFD740B-2623-40BE-A58B-A5C9EF5A96A4}" presName="hierRoot4" presStyleCnt="0"/>
      <dgm:spPr/>
    </dgm:pt>
    <dgm:pt modelId="{F28EC8E7-7A0E-42EB-B9C9-ADEC3EB46548}" type="pres">
      <dgm:prSet presAssocID="{DEFD740B-2623-40BE-A58B-A5C9EF5A96A4}" presName="composite4" presStyleCnt="0"/>
      <dgm:spPr/>
    </dgm:pt>
    <dgm:pt modelId="{5182A9BB-182E-4FE4-BDB4-B3C28DF56A1B}" type="pres">
      <dgm:prSet presAssocID="{DEFD740B-2623-40BE-A58B-A5C9EF5A96A4}" presName="background4" presStyleLbl="node4" presStyleIdx="7" presStyleCnt="8"/>
      <dgm:spPr/>
    </dgm:pt>
    <dgm:pt modelId="{C89B1B73-204B-4AEF-994A-C2A79D7C699F}" type="pres">
      <dgm:prSet presAssocID="{DEFD740B-2623-40BE-A58B-A5C9EF5A96A4}" presName="text4" presStyleLbl="fgAcc4" presStyleIdx="7" presStyleCnt="8" custScaleX="117501">
        <dgm:presLayoutVars>
          <dgm:chPref val="3"/>
        </dgm:presLayoutVars>
      </dgm:prSet>
      <dgm:spPr/>
    </dgm:pt>
    <dgm:pt modelId="{DC3D5F63-EAF4-4EFC-9532-DA769FE88686}" type="pres">
      <dgm:prSet presAssocID="{DEFD740B-2623-40BE-A58B-A5C9EF5A96A4}" presName="hierChild5" presStyleCnt="0"/>
      <dgm:spPr/>
    </dgm:pt>
  </dgm:ptLst>
  <dgm:cxnLst>
    <dgm:cxn modelId="{286ECF00-D13A-4103-B7E6-E0288D6E6DD0}" type="presOf" srcId="{C4282DD7-1BC3-48AC-9DBF-89498ABEC677}" destId="{130DF557-2A59-43CA-8593-595FAA67B67A}" srcOrd="0" destOrd="0" presId="urn:microsoft.com/office/officeart/2005/8/layout/hierarchy1"/>
    <dgm:cxn modelId="{23B23306-86A5-427B-A749-3ECFAE3665FF}" type="presOf" srcId="{CB955DB8-E809-4BC2-A695-8409A522AF0E}" destId="{3C3E8195-77EE-49FD-8015-C6403BF2DEEA}" srcOrd="0" destOrd="0" presId="urn:microsoft.com/office/officeart/2005/8/layout/hierarchy1"/>
    <dgm:cxn modelId="{8DA01522-D9EF-470C-86DE-BC097B52B677}" type="presOf" srcId="{A0AEF5E6-267E-4E24-AE43-C155E33FE3F4}" destId="{01767322-69CC-429A-B9EF-F18D28FCF2F3}" srcOrd="0" destOrd="0" presId="urn:microsoft.com/office/officeart/2005/8/layout/hierarchy1"/>
    <dgm:cxn modelId="{2F252823-2E12-4AEF-99FE-C8B8226B4B86}" type="presOf" srcId="{3712B619-F5A6-433C-95CA-FFCBB4D7F859}" destId="{B5EEB268-37DF-4973-B4D3-616FFA8BFDDF}" srcOrd="0" destOrd="0" presId="urn:microsoft.com/office/officeart/2005/8/layout/hierarchy1"/>
    <dgm:cxn modelId="{ACBCC429-01F7-4A68-BE87-92966E17A0CC}" type="presOf" srcId="{61DBAF23-8A2C-4043-949E-C862F96FA529}" destId="{9761BDD5-A008-41F8-AA39-385275B286CF}" srcOrd="0" destOrd="0" presId="urn:microsoft.com/office/officeart/2005/8/layout/hierarchy1"/>
    <dgm:cxn modelId="{FC2C172A-5C39-41AF-AD9E-97FFCBA5A31B}" type="presOf" srcId="{2C617F9B-D0D6-4330-A4FB-519D8C4593E2}" destId="{792CFCDD-7FE6-4EE7-8C72-DB3159A50170}" srcOrd="0" destOrd="0" presId="urn:microsoft.com/office/officeart/2005/8/layout/hierarchy1"/>
    <dgm:cxn modelId="{BCFB3936-8D62-414C-99CD-CB8AD0E3AA64}" type="presOf" srcId="{0A32E0EC-077F-4516-AF85-2FD78453D6CC}" destId="{DAD24B54-06C2-465B-A460-A49F8B979F0B}" srcOrd="0" destOrd="0" presId="urn:microsoft.com/office/officeart/2005/8/layout/hierarchy1"/>
    <dgm:cxn modelId="{6315CA39-41EB-4871-A1E2-B45A2F12C336}" type="presOf" srcId="{9F3BA8DD-891B-4AC8-A6B3-0DB5AA2CBBDD}" destId="{7370B3E8-5AD1-4E41-A9A6-56A3FB8870A5}" srcOrd="0" destOrd="0" presId="urn:microsoft.com/office/officeart/2005/8/layout/hierarchy1"/>
    <dgm:cxn modelId="{AF25AB3D-FA29-47BD-BE90-9A217DA740C6}" srcId="{3712B619-F5A6-433C-95CA-FFCBB4D7F859}" destId="{11BDC522-60DE-42CF-8D36-7266D3D1704F}" srcOrd="1" destOrd="0" parTransId="{C4282DD7-1BC3-48AC-9DBF-89498ABEC677}" sibTransId="{C384060F-0C3F-444E-9A73-3D1F9691D7BC}"/>
    <dgm:cxn modelId="{639F3840-686A-4F17-B99A-117A310E3184}" srcId="{6DAA70EE-9910-457C-A5FE-B3B3637D531F}" destId="{8D561953-6648-4147-961D-B25891EB59EB}" srcOrd="0" destOrd="0" parTransId="{29174340-B3B2-4EBF-99CE-5C397AA5D716}" sibTransId="{2E49B1D4-7249-454E-8653-5B70C13B8246}"/>
    <dgm:cxn modelId="{CE97595B-71B0-48EE-B167-B2C930DF8B03}" srcId="{CB955DB8-E809-4BC2-A695-8409A522AF0E}" destId="{54D859F5-998E-459A-BB7A-33CFBB88B3AB}" srcOrd="1" destOrd="0" parTransId="{8CDB51A1-986F-48A0-B3F8-948F6CFAAAF8}" sibTransId="{6194E410-3F7F-4CCC-B6D2-A1C267D85224}"/>
    <dgm:cxn modelId="{DE6BFD5C-0CD4-421A-AD28-EFA7F37FD7E4}" srcId="{2C617F9B-D0D6-4330-A4FB-519D8C4593E2}" destId="{BA6AEDB1-7D95-4B8F-815D-311BF19B3DA1}" srcOrd="0" destOrd="0" parTransId="{6BA0D630-C796-482E-8DF8-EA5D65C591EE}" sibTransId="{7DB16D26-B682-4D8B-B75A-E5D29F261440}"/>
    <dgm:cxn modelId="{09EAAB63-FAFC-4C77-B91A-B6F4660625EF}" type="presOf" srcId="{11BDC522-60DE-42CF-8D36-7266D3D1704F}" destId="{84449601-4584-4BEB-A5A5-255583AA8A7F}" srcOrd="0" destOrd="0" presId="urn:microsoft.com/office/officeart/2005/8/layout/hierarchy1"/>
    <dgm:cxn modelId="{5BFA0265-3938-46B3-A73B-436A49B9AA3F}" srcId="{CB955DB8-E809-4BC2-A695-8409A522AF0E}" destId="{3712B619-F5A6-433C-95CA-FFCBB4D7F859}" srcOrd="0" destOrd="0" parTransId="{5113DC9D-9FEC-4984-B2D8-E3808D8D2787}" sibTransId="{FB902002-0E5A-48F8-B5B6-8F43EB28759C}"/>
    <dgm:cxn modelId="{68ECC648-2AF8-4DCF-9C54-BBD2883A3533}" srcId="{A0AEF5E6-267E-4E24-AE43-C155E33FE3F4}" destId="{CB955DB8-E809-4BC2-A695-8409A522AF0E}" srcOrd="0" destOrd="0" parTransId="{220958FC-9CBF-4C58-A314-9DBD2D3F6320}" sibTransId="{FE5D0797-BBA1-4FF4-AB78-0A6B7868240B}"/>
    <dgm:cxn modelId="{010C5A4C-6C5A-4A2B-9C18-5B520D6A4AF1}" srcId="{6DAA70EE-9910-457C-A5FE-B3B3637D531F}" destId="{DEFD740B-2623-40BE-A58B-A5C9EF5A96A4}" srcOrd="1" destOrd="0" parTransId="{ED960510-66ED-464D-ADC3-B427C870FADA}" sibTransId="{BCC9C5AC-66F4-423F-9D94-799CD05C5167}"/>
    <dgm:cxn modelId="{2B824756-0B5F-444E-B996-92BBEB3535C3}" type="presOf" srcId="{BA6AEDB1-7D95-4B8F-815D-311BF19B3DA1}" destId="{5F3E9C0D-F2D6-45ED-B078-A4AC965EEF22}" srcOrd="0" destOrd="0" presId="urn:microsoft.com/office/officeart/2005/8/layout/hierarchy1"/>
    <dgm:cxn modelId="{184A0459-F88F-4783-B62E-14C5A6EF9B45}" type="presOf" srcId="{8CDB51A1-986F-48A0-B3F8-948F6CFAAAF8}" destId="{EEEF5534-B7F0-4A7D-B24D-D92E1D65FC27}" srcOrd="0" destOrd="0" presId="urn:microsoft.com/office/officeart/2005/8/layout/hierarchy1"/>
    <dgm:cxn modelId="{927A4682-FB9B-48DD-B09B-B61F201C0E46}" type="presOf" srcId="{DEFD740B-2623-40BE-A58B-A5C9EF5A96A4}" destId="{C89B1B73-204B-4AEF-994A-C2A79D7C699F}" srcOrd="0" destOrd="0" presId="urn:microsoft.com/office/officeart/2005/8/layout/hierarchy1"/>
    <dgm:cxn modelId="{5C912991-EAD6-461D-9AA0-ECE8706A2830}" srcId="{2C617F9B-D0D6-4330-A4FB-519D8C4593E2}" destId="{63CD77B6-F3E4-4A1A-9AAE-77873F8C61B6}" srcOrd="1" destOrd="0" parTransId="{61DBAF23-8A2C-4043-949E-C862F96FA529}" sibTransId="{D9652660-D6C6-419A-AF26-F2769503113E}"/>
    <dgm:cxn modelId="{E5FC6396-E6AA-4A70-91A1-B92D933E6181}" type="presOf" srcId="{6BA0D630-C796-482E-8DF8-EA5D65C591EE}" destId="{98C056E5-F248-4048-B817-B828C99A323C}" srcOrd="0" destOrd="0" presId="urn:microsoft.com/office/officeart/2005/8/layout/hierarchy1"/>
    <dgm:cxn modelId="{DD5A789A-337A-42EC-91D3-4F5D74E48DF5}" type="presOf" srcId="{6DAA70EE-9910-457C-A5FE-B3B3637D531F}" destId="{D2980437-BE48-42C1-AA62-7589E39DCA6E}" srcOrd="0" destOrd="0" presId="urn:microsoft.com/office/officeart/2005/8/layout/hierarchy1"/>
    <dgm:cxn modelId="{2D29C5A2-F048-4DD7-B9CE-B347ABD603DB}" type="presOf" srcId="{ED960510-66ED-464D-ADC3-B427C870FADA}" destId="{90933EC7-2C10-4196-9989-3E57E875D922}" srcOrd="0" destOrd="0" presId="urn:microsoft.com/office/officeart/2005/8/layout/hierarchy1"/>
    <dgm:cxn modelId="{78C22CA9-4E78-4E12-BCBB-36D49C1DEFA2}" type="presOf" srcId="{63CD77B6-F3E4-4A1A-9AAE-77873F8C61B6}" destId="{5580E8DF-A567-40D1-A09F-58EB1F7DC8CC}" srcOrd="0" destOrd="0" presId="urn:microsoft.com/office/officeart/2005/8/layout/hierarchy1"/>
    <dgm:cxn modelId="{BA5707AF-44A0-4247-AAC0-6DAD64426D9C}" type="presOf" srcId="{EC9C7BB1-45E5-4F5E-827C-B4D4FCD177B6}" destId="{75FE3A00-EC6F-48AA-AF1E-A76CA29FDE50}" srcOrd="0" destOrd="0" presId="urn:microsoft.com/office/officeart/2005/8/layout/hierarchy1"/>
    <dgm:cxn modelId="{2B4B55B4-E54F-4812-B522-E28BFCBA063E}" type="presOf" srcId="{49E3A890-A5F9-435E-881C-E8C7B808E8DB}" destId="{1B9A8695-A734-4721-9DFF-C6109BC554AA}" srcOrd="0" destOrd="0" presId="urn:microsoft.com/office/officeart/2005/8/layout/hierarchy1"/>
    <dgm:cxn modelId="{A63C46B5-EB12-46ED-9D82-333E82C9A6B1}" srcId="{54D859F5-998E-459A-BB7A-33CFBB88B3AB}" destId="{6DAA70EE-9910-457C-A5FE-B3B3637D531F}" srcOrd="0" destOrd="0" parTransId="{EC9C7BB1-45E5-4F5E-827C-B4D4FCD177B6}" sibTransId="{4347EF30-3404-4CD9-8BA8-6EC5341DEAF5}"/>
    <dgm:cxn modelId="{45E9D7BA-00C6-4F32-8208-839EA8250282}" type="presOf" srcId="{5113DC9D-9FEC-4984-B2D8-E3808D8D2787}" destId="{53ECA914-215F-4AFB-B69C-A11D1FA17A41}" srcOrd="0" destOrd="0" presId="urn:microsoft.com/office/officeart/2005/8/layout/hierarchy1"/>
    <dgm:cxn modelId="{6DA32DBC-341B-43EC-8439-EF4D9526E1D9}" srcId="{3712B619-F5A6-433C-95CA-FFCBB4D7F859}" destId="{2C617F9B-D0D6-4330-A4FB-519D8C4593E2}" srcOrd="0" destOrd="0" parTransId="{66243F86-AB63-4319-9399-9B20932E14A3}" sibTransId="{FA038AE0-1938-405B-8255-7222518277CB}"/>
    <dgm:cxn modelId="{73DBF2BE-B4CB-4312-811B-ED1EA144012C}" srcId="{2C617F9B-D0D6-4330-A4FB-519D8C4593E2}" destId="{9F3BA8DD-891B-4AC8-A6B3-0DB5AA2CBBDD}" srcOrd="3" destOrd="0" parTransId="{0C14250A-EC24-46BD-9A6D-3E3FB809E681}" sibTransId="{06023FF9-F72C-4A63-9C95-3C1470EB3759}"/>
    <dgm:cxn modelId="{945732C2-5E6F-41E2-BE98-E5EC190BBE55}" type="presOf" srcId="{C5ECFC5A-7B72-4C5F-8B40-85035E6E8F78}" destId="{87251E95-312F-4145-80EF-2BCBDACB99A5}" srcOrd="0" destOrd="0" presId="urn:microsoft.com/office/officeart/2005/8/layout/hierarchy1"/>
    <dgm:cxn modelId="{EA08BEC3-015E-41D1-AE6B-87AEE919B3ED}" srcId="{2C617F9B-D0D6-4330-A4FB-519D8C4593E2}" destId="{993D13E9-1878-4CE7-A709-35D74355CBC8}" srcOrd="2" destOrd="0" parTransId="{0AC1F4E9-3276-4128-B56F-71D1C678BB90}" sibTransId="{19F69C86-D97B-44DD-A39E-C7EFE63C3E09}"/>
    <dgm:cxn modelId="{EEF49EC6-052C-40C1-84E7-D97EFCC569C5}" type="presOf" srcId="{66243F86-AB63-4319-9399-9B20932E14A3}" destId="{FDD7AEBA-D1C8-40FC-9A9C-C8EA56E8F820}" srcOrd="0" destOrd="0" presId="urn:microsoft.com/office/officeart/2005/8/layout/hierarchy1"/>
    <dgm:cxn modelId="{5441A6C6-EAF8-434E-A59C-5D3E937E3192}" type="presOf" srcId="{0AC1F4E9-3276-4128-B56F-71D1C678BB90}" destId="{D8B37C2A-13E1-491B-810D-3E6D3755A1EF}" srcOrd="0" destOrd="0" presId="urn:microsoft.com/office/officeart/2005/8/layout/hierarchy1"/>
    <dgm:cxn modelId="{88D237CB-17A9-45B4-8B35-F43D797F440C}" srcId="{11BDC522-60DE-42CF-8D36-7266D3D1704F}" destId="{0A32E0EC-077F-4516-AF85-2FD78453D6CC}" srcOrd="1" destOrd="0" parTransId="{49E3A890-A5F9-435E-881C-E8C7B808E8DB}" sibTransId="{6A22A287-AAA2-41A2-8FAE-585282C012C0}"/>
    <dgm:cxn modelId="{CCB051CB-66A1-4576-BE5C-CFB6843529C9}" type="presOf" srcId="{54D859F5-998E-459A-BB7A-33CFBB88B3AB}" destId="{697C47E1-1116-485B-BEE6-AC0B99003B85}" srcOrd="0" destOrd="0" presId="urn:microsoft.com/office/officeart/2005/8/layout/hierarchy1"/>
    <dgm:cxn modelId="{D31ED4DB-E9F1-49F0-9C67-D1D4E12A2918}" type="presOf" srcId="{8D561953-6648-4147-961D-B25891EB59EB}" destId="{3920FAC2-26C3-454E-BB8F-1F3AE6B84EFB}" srcOrd="0" destOrd="0" presId="urn:microsoft.com/office/officeart/2005/8/layout/hierarchy1"/>
    <dgm:cxn modelId="{ED945DE9-41AC-42C9-BAF2-6023DC7E51E1}" type="presOf" srcId="{0C14250A-EC24-46BD-9A6D-3E3FB809E681}" destId="{42E57F8D-59AB-4671-93C1-B2A8B969E71D}" srcOrd="0" destOrd="0" presId="urn:microsoft.com/office/officeart/2005/8/layout/hierarchy1"/>
    <dgm:cxn modelId="{6F080BED-4052-4D13-9B2A-CF255A758C9C}" type="presOf" srcId="{29174340-B3B2-4EBF-99CE-5C397AA5D716}" destId="{1DC98409-411E-4D86-B904-D7C08AB4E0C6}" srcOrd="0" destOrd="0" presId="urn:microsoft.com/office/officeart/2005/8/layout/hierarchy1"/>
    <dgm:cxn modelId="{68FF9EEE-AA8D-4FF3-BC53-E33805ADCF8F}" type="presOf" srcId="{2A3082F0-233A-41A1-8FA9-39FEA4DD4D48}" destId="{0C77D95A-2AF5-40CA-83C9-3426A879E16E}" srcOrd="0" destOrd="0" presId="urn:microsoft.com/office/officeart/2005/8/layout/hierarchy1"/>
    <dgm:cxn modelId="{E8854DF8-53F2-4013-BC38-B3AAF721034D}" srcId="{11BDC522-60DE-42CF-8D36-7266D3D1704F}" destId="{2A3082F0-233A-41A1-8FA9-39FEA4DD4D48}" srcOrd="0" destOrd="0" parTransId="{C5ECFC5A-7B72-4C5F-8B40-85035E6E8F78}" sibTransId="{42C9A251-111E-4599-981F-A692271EF571}"/>
    <dgm:cxn modelId="{C1C565FF-98FA-4242-BE4D-DAE08C25249F}" type="presOf" srcId="{993D13E9-1878-4CE7-A709-35D74355CBC8}" destId="{A81759BC-ACFE-4B29-917C-2D870DEF8BD8}" srcOrd="0" destOrd="0" presId="urn:microsoft.com/office/officeart/2005/8/layout/hierarchy1"/>
    <dgm:cxn modelId="{1A160F0A-F3FC-4E1D-8033-1B6D8E171838}" type="presParOf" srcId="{01767322-69CC-429A-B9EF-F18D28FCF2F3}" destId="{A85080C6-5C92-4EE0-B0FC-389967161E86}" srcOrd="0" destOrd="0" presId="urn:microsoft.com/office/officeart/2005/8/layout/hierarchy1"/>
    <dgm:cxn modelId="{1BEBB72F-EA29-40F4-A7AB-633E4D9BE37E}" type="presParOf" srcId="{A85080C6-5C92-4EE0-B0FC-389967161E86}" destId="{BC1DF2AA-471F-4502-8265-94DC7BEE84C4}" srcOrd="0" destOrd="0" presId="urn:microsoft.com/office/officeart/2005/8/layout/hierarchy1"/>
    <dgm:cxn modelId="{25CFEEE5-2C9A-4A6A-9A0F-A0056DD3BB04}" type="presParOf" srcId="{BC1DF2AA-471F-4502-8265-94DC7BEE84C4}" destId="{3AF87FB3-7CF9-43F1-BD5E-A82B004589CB}" srcOrd="0" destOrd="0" presId="urn:microsoft.com/office/officeart/2005/8/layout/hierarchy1"/>
    <dgm:cxn modelId="{868BCC77-9908-4225-9F8E-E23E695978D9}" type="presParOf" srcId="{BC1DF2AA-471F-4502-8265-94DC7BEE84C4}" destId="{3C3E8195-77EE-49FD-8015-C6403BF2DEEA}" srcOrd="1" destOrd="0" presId="urn:microsoft.com/office/officeart/2005/8/layout/hierarchy1"/>
    <dgm:cxn modelId="{AB574244-0777-485C-A772-3904FFFBE2E2}" type="presParOf" srcId="{A85080C6-5C92-4EE0-B0FC-389967161E86}" destId="{09ADAC58-F82C-4372-AB61-751445870F74}" srcOrd="1" destOrd="0" presId="urn:microsoft.com/office/officeart/2005/8/layout/hierarchy1"/>
    <dgm:cxn modelId="{59667879-FE77-4BB4-8C6E-49154544BDB2}" type="presParOf" srcId="{09ADAC58-F82C-4372-AB61-751445870F74}" destId="{53ECA914-215F-4AFB-B69C-A11D1FA17A41}" srcOrd="0" destOrd="0" presId="urn:microsoft.com/office/officeart/2005/8/layout/hierarchy1"/>
    <dgm:cxn modelId="{3BC472CE-BC6C-42FF-9A02-A7006E32939D}" type="presParOf" srcId="{09ADAC58-F82C-4372-AB61-751445870F74}" destId="{B5EDB13F-5C74-4ABE-BB09-F5CC22FE3D92}" srcOrd="1" destOrd="0" presId="urn:microsoft.com/office/officeart/2005/8/layout/hierarchy1"/>
    <dgm:cxn modelId="{A382706F-F17F-474F-AAC3-6ADBD2738DD8}" type="presParOf" srcId="{B5EDB13F-5C74-4ABE-BB09-F5CC22FE3D92}" destId="{CC7D98E4-CE72-42BB-BF92-46614948C5C9}" srcOrd="0" destOrd="0" presId="urn:microsoft.com/office/officeart/2005/8/layout/hierarchy1"/>
    <dgm:cxn modelId="{05852E39-05E4-4E22-BE1F-DA311FBD8390}" type="presParOf" srcId="{CC7D98E4-CE72-42BB-BF92-46614948C5C9}" destId="{534C2CE1-7FF5-471E-B05A-654EA49718D7}" srcOrd="0" destOrd="0" presId="urn:microsoft.com/office/officeart/2005/8/layout/hierarchy1"/>
    <dgm:cxn modelId="{1D145720-615F-4964-9284-4A028620AC36}" type="presParOf" srcId="{CC7D98E4-CE72-42BB-BF92-46614948C5C9}" destId="{B5EEB268-37DF-4973-B4D3-616FFA8BFDDF}" srcOrd="1" destOrd="0" presId="urn:microsoft.com/office/officeart/2005/8/layout/hierarchy1"/>
    <dgm:cxn modelId="{4295A230-5D59-404E-AE71-E850A5A0AABB}" type="presParOf" srcId="{B5EDB13F-5C74-4ABE-BB09-F5CC22FE3D92}" destId="{9F70CD80-B71E-49F2-929F-8CF54AFED53D}" srcOrd="1" destOrd="0" presId="urn:microsoft.com/office/officeart/2005/8/layout/hierarchy1"/>
    <dgm:cxn modelId="{B8F7F3D3-36A8-40C5-B30B-7FE82417FBDC}" type="presParOf" srcId="{9F70CD80-B71E-49F2-929F-8CF54AFED53D}" destId="{FDD7AEBA-D1C8-40FC-9A9C-C8EA56E8F820}" srcOrd="0" destOrd="0" presId="urn:microsoft.com/office/officeart/2005/8/layout/hierarchy1"/>
    <dgm:cxn modelId="{ECD35095-06F0-4DD2-A5E4-1EDDDCC0E581}" type="presParOf" srcId="{9F70CD80-B71E-49F2-929F-8CF54AFED53D}" destId="{B97E1A03-D792-4DC5-A750-1A5CCAADA04D}" srcOrd="1" destOrd="0" presId="urn:microsoft.com/office/officeart/2005/8/layout/hierarchy1"/>
    <dgm:cxn modelId="{276EF9D7-6548-4499-98EC-5715DAC3EAB0}" type="presParOf" srcId="{B97E1A03-D792-4DC5-A750-1A5CCAADA04D}" destId="{CDA040C4-51B3-4F5C-A9D8-A1FA36DE44C5}" srcOrd="0" destOrd="0" presId="urn:microsoft.com/office/officeart/2005/8/layout/hierarchy1"/>
    <dgm:cxn modelId="{F18CEF93-7F49-46D3-8CF0-045FA4CF5D29}" type="presParOf" srcId="{CDA040C4-51B3-4F5C-A9D8-A1FA36DE44C5}" destId="{4753666A-910B-4E4B-95B5-B77D4F99B491}" srcOrd="0" destOrd="0" presId="urn:microsoft.com/office/officeart/2005/8/layout/hierarchy1"/>
    <dgm:cxn modelId="{2BCC6A55-9F9D-4EC4-901D-FD53838E24A1}" type="presParOf" srcId="{CDA040C4-51B3-4F5C-A9D8-A1FA36DE44C5}" destId="{792CFCDD-7FE6-4EE7-8C72-DB3159A50170}" srcOrd="1" destOrd="0" presId="urn:microsoft.com/office/officeart/2005/8/layout/hierarchy1"/>
    <dgm:cxn modelId="{9C859D30-D30F-489F-A51B-4AB72E4EB840}" type="presParOf" srcId="{B97E1A03-D792-4DC5-A750-1A5CCAADA04D}" destId="{C647F10F-010F-49CB-A60A-98979443E0A6}" srcOrd="1" destOrd="0" presId="urn:microsoft.com/office/officeart/2005/8/layout/hierarchy1"/>
    <dgm:cxn modelId="{F6617268-E65B-4DB1-9D6F-F183D128F4E5}" type="presParOf" srcId="{C647F10F-010F-49CB-A60A-98979443E0A6}" destId="{98C056E5-F248-4048-B817-B828C99A323C}" srcOrd="0" destOrd="0" presId="urn:microsoft.com/office/officeart/2005/8/layout/hierarchy1"/>
    <dgm:cxn modelId="{C8593A78-B102-42C5-91AC-D163B7EC6CA5}" type="presParOf" srcId="{C647F10F-010F-49CB-A60A-98979443E0A6}" destId="{2C6DE980-D581-40A9-AE7A-E0F6C8882B27}" srcOrd="1" destOrd="0" presId="urn:microsoft.com/office/officeart/2005/8/layout/hierarchy1"/>
    <dgm:cxn modelId="{AF4D520F-A6AA-4C02-877D-5DD5266F96D7}" type="presParOf" srcId="{2C6DE980-D581-40A9-AE7A-E0F6C8882B27}" destId="{50F795CF-C8F9-4590-ADBA-7F3A1FD5B655}" srcOrd="0" destOrd="0" presId="urn:microsoft.com/office/officeart/2005/8/layout/hierarchy1"/>
    <dgm:cxn modelId="{1FB1F2CF-942A-4D29-87D6-F14E5DE495E0}" type="presParOf" srcId="{50F795CF-C8F9-4590-ADBA-7F3A1FD5B655}" destId="{3D483375-B35E-40F9-A941-692A79E0DD66}" srcOrd="0" destOrd="0" presId="urn:microsoft.com/office/officeart/2005/8/layout/hierarchy1"/>
    <dgm:cxn modelId="{7F480601-BAD4-4F37-8C29-B6D8BB97DA2F}" type="presParOf" srcId="{50F795CF-C8F9-4590-ADBA-7F3A1FD5B655}" destId="{5F3E9C0D-F2D6-45ED-B078-A4AC965EEF22}" srcOrd="1" destOrd="0" presId="urn:microsoft.com/office/officeart/2005/8/layout/hierarchy1"/>
    <dgm:cxn modelId="{AFFF44F4-27F1-46D3-827C-F23839DA9AA2}" type="presParOf" srcId="{2C6DE980-D581-40A9-AE7A-E0F6C8882B27}" destId="{3DF36A56-9DAE-4249-9166-41CDB02DC7B9}" srcOrd="1" destOrd="0" presId="urn:microsoft.com/office/officeart/2005/8/layout/hierarchy1"/>
    <dgm:cxn modelId="{00ED6D33-13F9-42BE-80CA-BC0376687AA2}" type="presParOf" srcId="{C647F10F-010F-49CB-A60A-98979443E0A6}" destId="{9761BDD5-A008-41F8-AA39-385275B286CF}" srcOrd="2" destOrd="0" presId="urn:microsoft.com/office/officeart/2005/8/layout/hierarchy1"/>
    <dgm:cxn modelId="{BD6893FE-E9C7-4402-8BD7-33248EC66795}" type="presParOf" srcId="{C647F10F-010F-49CB-A60A-98979443E0A6}" destId="{870103C2-4281-431C-BF47-8E8EBBCCC512}" srcOrd="3" destOrd="0" presId="urn:microsoft.com/office/officeart/2005/8/layout/hierarchy1"/>
    <dgm:cxn modelId="{555A508E-34D7-4B66-ABD3-03B09B9F7CFD}" type="presParOf" srcId="{870103C2-4281-431C-BF47-8E8EBBCCC512}" destId="{8D494A13-DCF3-4073-B132-E9CF7A17CCE3}" srcOrd="0" destOrd="0" presId="urn:microsoft.com/office/officeart/2005/8/layout/hierarchy1"/>
    <dgm:cxn modelId="{33AD6114-A6AA-45C9-8541-6FDC3EF8751F}" type="presParOf" srcId="{8D494A13-DCF3-4073-B132-E9CF7A17CCE3}" destId="{50186B5A-E2E1-4C17-BD74-7818CCC49E4B}" srcOrd="0" destOrd="0" presId="urn:microsoft.com/office/officeart/2005/8/layout/hierarchy1"/>
    <dgm:cxn modelId="{ABCA891E-9565-4554-AA34-4660E6CE211D}" type="presParOf" srcId="{8D494A13-DCF3-4073-B132-E9CF7A17CCE3}" destId="{5580E8DF-A567-40D1-A09F-58EB1F7DC8CC}" srcOrd="1" destOrd="0" presId="urn:microsoft.com/office/officeart/2005/8/layout/hierarchy1"/>
    <dgm:cxn modelId="{D3342DA3-9998-400C-91B3-E110D27E63F7}" type="presParOf" srcId="{870103C2-4281-431C-BF47-8E8EBBCCC512}" destId="{0540783A-A716-4DE5-97C5-C602D4933E66}" srcOrd="1" destOrd="0" presId="urn:microsoft.com/office/officeart/2005/8/layout/hierarchy1"/>
    <dgm:cxn modelId="{388E940E-0645-437C-A238-2D72A226F918}" type="presParOf" srcId="{C647F10F-010F-49CB-A60A-98979443E0A6}" destId="{D8B37C2A-13E1-491B-810D-3E6D3755A1EF}" srcOrd="4" destOrd="0" presId="urn:microsoft.com/office/officeart/2005/8/layout/hierarchy1"/>
    <dgm:cxn modelId="{BB6E08B8-DD35-43E9-97C7-C740B2FC9D48}" type="presParOf" srcId="{C647F10F-010F-49CB-A60A-98979443E0A6}" destId="{BEE26FA1-B7DE-4E69-930B-1EDC24377182}" srcOrd="5" destOrd="0" presId="urn:microsoft.com/office/officeart/2005/8/layout/hierarchy1"/>
    <dgm:cxn modelId="{A6381D0A-FC13-4A8C-8DB7-C74156774790}" type="presParOf" srcId="{BEE26FA1-B7DE-4E69-930B-1EDC24377182}" destId="{07E3A8FE-5ABB-4CB9-8858-E261B4717618}" srcOrd="0" destOrd="0" presId="urn:microsoft.com/office/officeart/2005/8/layout/hierarchy1"/>
    <dgm:cxn modelId="{278D36B5-DD83-4DDA-8259-D21477512DE1}" type="presParOf" srcId="{07E3A8FE-5ABB-4CB9-8858-E261B4717618}" destId="{C35D8CD8-57A7-4BC8-B292-AA8BEDDA1EEF}" srcOrd="0" destOrd="0" presId="urn:microsoft.com/office/officeart/2005/8/layout/hierarchy1"/>
    <dgm:cxn modelId="{6B100C4F-FB01-46F1-BCAD-65ECE111511A}" type="presParOf" srcId="{07E3A8FE-5ABB-4CB9-8858-E261B4717618}" destId="{A81759BC-ACFE-4B29-917C-2D870DEF8BD8}" srcOrd="1" destOrd="0" presId="urn:microsoft.com/office/officeart/2005/8/layout/hierarchy1"/>
    <dgm:cxn modelId="{F6596686-4C64-4A30-A0FE-11F5E3381C65}" type="presParOf" srcId="{BEE26FA1-B7DE-4E69-930B-1EDC24377182}" destId="{C15D2ADE-E9DF-494D-BC9A-328B8A20592E}" srcOrd="1" destOrd="0" presId="urn:microsoft.com/office/officeart/2005/8/layout/hierarchy1"/>
    <dgm:cxn modelId="{C84729F4-F9E5-4FF0-9CE5-65DB8F00019A}" type="presParOf" srcId="{C647F10F-010F-49CB-A60A-98979443E0A6}" destId="{42E57F8D-59AB-4671-93C1-B2A8B969E71D}" srcOrd="6" destOrd="0" presId="urn:microsoft.com/office/officeart/2005/8/layout/hierarchy1"/>
    <dgm:cxn modelId="{6B89ADC2-92FE-4430-879F-BE0C297DF97A}" type="presParOf" srcId="{C647F10F-010F-49CB-A60A-98979443E0A6}" destId="{65DDF911-33D9-4519-8330-6C5582E82B89}" srcOrd="7" destOrd="0" presId="urn:microsoft.com/office/officeart/2005/8/layout/hierarchy1"/>
    <dgm:cxn modelId="{576D0FFD-0957-4436-BEA9-88F77549966E}" type="presParOf" srcId="{65DDF911-33D9-4519-8330-6C5582E82B89}" destId="{3E4AE805-6749-4287-92E6-FDD259AAD1C5}" srcOrd="0" destOrd="0" presId="urn:microsoft.com/office/officeart/2005/8/layout/hierarchy1"/>
    <dgm:cxn modelId="{E1941F87-0692-4B72-B435-55E784F7DA42}" type="presParOf" srcId="{3E4AE805-6749-4287-92E6-FDD259AAD1C5}" destId="{8CEEDA66-3D50-496A-8E77-DEA5FF766B36}" srcOrd="0" destOrd="0" presId="urn:microsoft.com/office/officeart/2005/8/layout/hierarchy1"/>
    <dgm:cxn modelId="{1AEA9549-0EFE-485F-AADC-67E5ED475F67}" type="presParOf" srcId="{3E4AE805-6749-4287-92E6-FDD259AAD1C5}" destId="{7370B3E8-5AD1-4E41-A9A6-56A3FB8870A5}" srcOrd="1" destOrd="0" presId="urn:microsoft.com/office/officeart/2005/8/layout/hierarchy1"/>
    <dgm:cxn modelId="{7EF3BCE6-6319-4074-B4D7-50BCC653A9C0}" type="presParOf" srcId="{65DDF911-33D9-4519-8330-6C5582E82B89}" destId="{0E52A751-EB34-4021-A491-C6DCE0DD1D01}" srcOrd="1" destOrd="0" presId="urn:microsoft.com/office/officeart/2005/8/layout/hierarchy1"/>
    <dgm:cxn modelId="{567977C8-9AE6-4A13-8F63-EC43D528C0C5}" type="presParOf" srcId="{9F70CD80-B71E-49F2-929F-8CF54AFED53D}" destId="{130DF557-2A59-43CA-8593-595FAA67B67A}" srcOrd="2" destOrd="0" presId="urn:microsoft.com/office/officeart/2005/8/layout/hierarchy1"/>
    <dgm:cxn modelId="{D9EDADF7-D338-4C31-9C90-5A46008F6CBA}" type="presParOf" srcId="{9F70CD80-B71E-49F2-929F-8CF54AFED53D}" destId="{E26DAF00-74F4-4F66-A393-622AB11C1982}" srcOrd="3" destOrd="0" presId="urn:microsoft.com/office/officeart/2005/8/layout/hierarchy1"/>
    <dgm:cxn modelId="{664BBD94-C287-46BF-AA24-5B1CBCEAFDAD}" type="presParOf" srcId="{E26DAF00-74F4-4F66-A393-622AB11C1982}" destId="{BB097FA9-E487-435D-B90D-4A83FC4097AB}" srcOrd="0" destOrd="0" presId="urn:microsoft.com/office/officeart/2005/8/layout/hierarchy1"/>
    <dgm:cxn modelId="{37E177FD-FAAD-4D58-8D9D-3BA96F1E542E}" type="presParOf" srcId="{BB097FA9-E487-435D-B90D-4A83FC4097AB}" destId="{D8A90CD3-6B3D-42BB-938D-9A1A3003D02C}" srcOrd="0" destOrd="0" presId="urn:microsoft.com/office/officeart/2005/8/layout/hierarchy1"/>
    <dgm:cxn modelId="{CD58569D-9CC6-4DE0-B9A1-0299E3D1AF9C}" type="presParOf" srcId="{BB097FA9-E487-435D-B90D-4A83FC4097AB}" destId="{84449601-4584-4BEB-A5A5-255583AA8A7F}" srcOrd="1" destOrd="0" presId="urn:microsoft.com/office/officeart/2005/8/layout/hierarchy1"/>
    <dgm:cxn modelId="{8797DF66-A49C-4011-A85E-66811C4FE17D}" type="presParOf" srcId="{E26DAF00-74F4-4F66-A393-622AB11C1982}" destId="{AFCF99DD-A75F-40C8-905C-8894C289B146}" srcOrd="1" destOrd="0" presId="urn:microsoft.com/office/officeart/2005/8/layout/hierarchy1"/>
    <dgm:cxn modelId="{86CCCB4C-A23B-466B-843E-E961691AD24A}" type="presParOf" srcId="{AFCF99DD-A75F-40C8-905C-8894C289B146}" destId="{87251E95-312F-4145-80EF-2BCBDACB99A5}" srcOrd="0" destOrd="0" presId="urn:microsoft.com/office/officeart/2005/8/layout/hierarchy1"/>
    <dgm:cxn modelId="{11D3D3D3-4752-4783-A1CB-7CE2E440A028}" type="presParOf" srcId="{AFCF99DD-A75F-40C8-905C-8894C289B146}" destId="{FD90BF36-47F9-4790-8896-5B99AC227595}" srcOrd="1" destOrd="0" presId="urn:microsoft.com/office/officeart/2005/8/layout/hierarchy1"/>
    <dgm:cxn modelId="{BACCC0A1-5CCA-4D3E-9A30-03CAF2AAEB50}" type="presParOf" srcId="{FD90BF36-47F9-4790-8896-5B99AC227595}" destId="{02091359-4DFD-4A0B-B293-7EE53198B002}" srcOrd="0" destOrd="0" presId="urn:microsoft.com/office/officeart/2005/8/layout/hierarchy1"/>
    <dgm:cxn modelId="{8410AC2C-E6A7-4E6E-82F9-201CF4B9AF8F}" type="presParOf" srcId="{02091359-4DFD-4A0B-B293-7EE53198B002}" destId="{F5AC8711-1F5E-437A-8A1E-DF857F4803CE}" srcOrd="0" destOrd="0" presId="urn:microsoft.com/office/officeart/2005/8/layout/hierarchy1"/>
    <dgm:cxn modelId="{56B2DB64-9E09-476D-9C08-E7241CDD3B4D}" type="presParOf" srcId="{02091359-4DFD-4A0B-B293-7EE53198B002}" destId="{0C77D95A-2AF5-40CA-83C9-3426A879E16E}" srcOrd="1" destOrd="0" presId="urn:microsoft.com/office/officeart/2005/8/layout/hierarchy1"/>
    <dgm:cxn modelId="{27017F2C-9FA0-4D97-B0C8-AB0F34D278D1}" type="presParOf" srcId="{FD90BF36-47F9-4790-8896-5B99AC227595}" destId="{E39DD9DB-B6F2-4175-8381-F74673B03593}" srcOrd="1" destOrd="0" presId="urn:microsoft.com/office/officeart/2005/8/layout/hierarchy1"/>
    <dgm:cxn modelId="{9D9CA801-ADF8-4781-8156-EE0CD349D2EA}" type="presParOf" srcId="{AFCF99DD-A75F-40C8-905C-8894C289B146}" destId="{1B9A8695-A734-4721-9DFF-C6109BC554AA}" srcOrd="2" destOrd="0" presId="urn:microsoft.com/office/officeart/2005/8/layout/hierarchy1"/>
    <dgm:cxn modelId="{60F648F8-0FA0-4D82-AB2B-87129B3EB146}" type="presParOf" srcId="{AFCF99DD-A75F-40C8-905C-8894C289B146}" destId="{83E7A29D-5203-4B52-BC80-73D813344AC7}" srcOrd="3" destOrd="0" presId="urn:microsoft.com/office/officeart/2005/8/layout/hierarchy1"/>
    <dgm:cxn modelId="{10F1128F-343D-46ED-9B52-7BB0EEF96F71}" type="presParOf" srcId="{83E7A29D-5203-4B52-BC80-73D813344AC7}" destId="{088D00CF-18D6-4A29-9402-DBF089ACE970}" srcOrd="0" destOrd="0" presId="urn:microsoft.com/office/officeart/2005/8/layout/hierarchy1"/>
    <dgm:cxn modelId="{4A34176E-683F-48D1-BD35-3B61EE637A7E}" type="presParOf" srcId="{088D00CF-18D6-4A29-9402-DBF089ACE970}" destId="{0EDE3C85-90BA-4BCE-BB63-8FB78C0B0E4D}" srcOrd="0" destOrd="0" presId="urn:microsoft.com/office/officeart/2005/8/layout/hierarchy1"/>
    <dgm:cxn modelId="{94785F66-767C-499D-BE37-7B564E629041}" type="presParOf" srcId="{088D00CF-18D6-4A29-9402-DBF089ACE970}" destId="{DAD24B54-06C2-465B-A460-A49F8B979F0B}" srcOrd="1" destOrd="0" presId="urn:microsoft.com/office/officeart/2005/8/layout/hierarchy1"/>
    <dgm:cxn modelId="{A3A1B101-171A-48B6-84DC-C5D5A67292B1}" type="presParOf" srcId="{83E7A29D-5203-4B52-BC80-73D813344AC7}" destId="{A822D8C4-7648-4A28-A080-82A69532E681}" srcOrd="1" destOrd="0" presId="urn:microsoft.com/office/officeart/2005/8/layout/hierarchy1"/>
    <dgm:cxn modelId="{89133C14-18D1-410F-A06F-893C2FB4EFF5}" type="presParOf" srcId="{09ADAC58-F82C-4372-AB61-751445870F74}" destId="{EEEF5534-B7F0-4A7D-B24D-D92E1D65FC27}" srcOrd="2" destOrd="0" presId="urn:microsoft.com/office/officeart/2005/8/layout/hierarchy1"/>
    <dgm:cxn modelId="{21EDBCA4-369C-4C58-9325-7385823FBA7E}" type="presParOf" srcId="{09ADAC58-F82C-4372-AB61-751445870F74}" destId="{8974BB45-EE94-4A2F-BFC0-2AF153813DFE}" srcOrd="3" destOrd="0" presId="urn:microsoft.com/office/officeart/2005/8/layout/hierarchy1"/>
    <dgm:cxn modelId="{73BC9147-C4F1-4A9D-8F2B-D2DA5A199C85}" type="presParOf" srcId="{8974BB45-EE94-4A2F-BFC0-2AF153813DFE}" destId="{5C42BB54-2AA0-4DFC-B48B-40EF1DCFFBFB}" srcOrd="0" destOrd="0" presId="urn:microsoft.com/office/officeart/2005/8/layout/hierarchy1"/>
    <dgm:cxn modelId="{8BB40E78-6C2B-4375-A3E8-B20F66E65B62}" type="presParOf" srcId="{5C42BB54-2AA0-4DFC-B48B-40EF1DCFFBFB}" destId="{66FF8A6F-8C4A-46CE-9ABC-60BDE6EDDA7E}" srcOrd="0" destOrd="0" presId="urn:microsoft.com/office/officeart/2005/8/layout/hierarchy1"/>
    <dgm:cxn modelId="{943D8171-6CB7-4574-BED9-2248AAC50035}" type="presParOf" srcId="{5C42BB54-2AA0-4DFC-B48B-40EF1DCFFBFB}" destId="{697C47E1-1116-485B-BEE6-AC0B99003B85}" srcOrd="1" destOrd="0" presId="urn:microsoft.com/office/officeart/2005/8/layout/hierarchy1"/>
    <dgm:cxn modelId="{51510829-3CEE-4B88-92A3-672A547C5D94}" type="presParOf" srcId="{8974BB45-EE94-4A2F-BFC0-2AF153813DFE}" destId="{221D3302-59A5-40BF-AE67-9C694561B842}" srcOrd="1" destOrd="0" presId="urn:microsoft.com/office/officeart/2005/8/layout/hierarchy1"/>
    <dgm:cxn modelId="{66ACE4C5-752F-4685-B323-5345B3A6A692}" type="presParOf" srcId="{221D3302-59A5-40BF-AE67-9C694561B842}" destId="{75FE3A00-EC6F-48AA-AF1E-A76CA29FDE50}" srcOrd="0" destOrd="0" presId="urn:microsoft.com/office/officeart/2005/8/layout/hierarchy1"/>
    <dgm:cxn modelId="{C40B6403-3A1A-4880-B23B-169E5A32FB0C}" type="presParOf" srcId="{221D3302-59A5-40BF-AE67-9C694561B842}" destId="{DA26BB07-4BAD-45A0-8910-D5F7AABF90F8}" srcOrd="1" destOrd="0" presId="urn:microsoft.com/office/officeart/2005/8/layout/hierarchy1"/>
    <dgm:cxn modelId="{7B2BA3C2-3315-461D-A3D7-43FABF0323A4}" type="presParOf" srcId="{DA26BB07-4BAD-45A0-8910-D5F7AABF90F8}" destId="{36BF92C1-42E9-47B6-9C41-66E70379A6A2}" srcOrd="0" destOrd="0" presId="urn:microsoft.com/office/officeart/2005/8/layout/hierarchy1"/>
    <dgm:cxn modelId="{90500D0D-2CDE-4A67-885B-ED4F736D8751}" type="presParOf" srcId="{36BF92C1-42E9-47B6-9C41-66E70379A6A2}" destId="{DCEA9E34-7E43-4C1F-BA5A-655A7EBD9436}" srcOrd="0" destOrd="0" presId="urn:microsoft.com/office/officeart/2005/8/layout/hierarchy1"/>
    <dgm:cxn modelId="{4F5BF43D-D93F-4672-A8C5-6FFD678A6697}" type="presParOf" srcId="{36BF92C1-42E9-47B6-9C41-66E70379A6A2}" destId="{D2980437-BE48-42C1-AA62-7589E39DCA6E}" srcOrd="1" destOrd="0" presId="urn:microsoft.com/office/officeart/2005/8/layout/hierarchy1"/>
    <dgm:cxn modelId="{C212583A-B64F-4DB7-9D75-AC5F7256A041}" type="presParOf" srcId="{DA26BB07-4BAD-45A0-8910-D5F7AABF90F8}" destId="{9B0E4C16-B763-4494-8462-F0B52D295A19}" srcOrd="1" destOrd="0" presId="urn:microsoft.com/office/officeart/2005/8/layout/hierarchy1"/>
    <dgm:cxn modelId="{DEDB130D-34D0-4515-ADF4-27829FE50B11}" type="presParOf" srcId="{9B0E4C16-B763-4494-8462-F0B52D295A19}" destId="{1DC98409-411E-4D86-B904-D7C08AB4E0C6}" srcOrd="0" destOrd="0" presId="urn:microsoft.com/office/officeart/2005/8/layout/hierarchy1"/>
    <dgm:cxn modelId="{1A1B100D-B3A1-40D7-9E26-89F187EF669C}" type="presParOf" srcId="{9B0E4C16-B763-4494-8462-F0B52D295A19}" destId="{9E2079F2-0B0D-4988-A079-F09F52656785}" srcOrd="1" destOrd="0" presId="urn:microsoft.com/office/officeart/2005/8/layout/hierarchy1"/>
    <dgm:cxn modelId="{E1179EFF-252F-42A9-83A2-7F2A7F778004}" type="presParOf" srcId="{9E2079F2-0B0D-4988-A079-F09F52656785}" destId="{BAD7931A-C7E7-4B1F-A375-4EA0EB68586D}" srcOrd="0" destOrd="0" presId="urn:microsoft.com/office/officeart/2005/8/layout/hierarchy1"/>
    <dgm:cxn modelId="{DC3958DE-ADAC-42C6-AA5B-405FEF36C328}" type="presParOf" srcId="{BAD7931A-C7E7-4B1F-A375-4EA0EB68586D}" destId="{712A7D4A-F54A-4447-91E3-6D439A97A8EB}" srcOrd="0" destOrd="0" presId="urn:microsoft.com/office/officeart/2005/8/layout/hierarchy1"/>
    <dgm:cxn modelId="{2F7805AC-9D82-4487-9CD1-B23852E53D88}" type="presParOf" srcId="{BAD7931A-C7E7-4B1F-A375-4EA0EB68586D}" destId="{3920FAC2-26C3-454E-BB8F-1F3AE6B84EFB}" srcOrd="1" destOrd="0" presId="urn:microsoft.com/office/officeart/2005/8/layout/hierarchy1"/>
    <dgm:cxn modelId="{3EEBE21E-4789-4A6F-B495-D16E47CB7FFA}" type="presParOf" srcId="{9E2079F2-0B0D-4988-A079-F09F52656785}" destId="{CE93C668-250A-4AD3-84F2-14DE460D9AC3}" srcOrd="1" destOrd="0" presId="urn:microsoft.com/office/officeart/2005/8/layout/hierarchy1"/>
    <dgm:cxn modelId="{E4E1B52B-3892-42A8-A175-07767BE10694}" type="presParOf" srcId="{9B0E4C16-B763-4494-8462-F0B52D295A19}" destId="{90933EC7-2C10-4196-9989-3E57E875D922}" srcOrd="2" destOrd="0" presId="urn:microsoft.com/office/officeart/2005/8/layout/hierarchy1"/>
    <dgm:cxn modelId="{414E6FAF-89DD-42DD-B4DA-03BC9BC3C65A}" type="presParOf" srcId="{9B0E4C16-B763-4494-8462-F0B52D295A19}" destId="{3460DAC3-6983-4E10-BFDC-404ACBBA614F}" srcOrd="3" destOrd="0" presId="urn:microsoft.com/office/officeart/2005/8/layout/hierarchy1"/>
    <dgm:cxn modelId="{8EB3B1E7-40E0-4AF9-B560-A890392A6E40}" type="presParOf" srcId="{3460DAC3-6983-4E10-BFDC-404ACBBA614F}" destId="{F28EC8E7-7A0E-42EB-B9C9-ADEC3EB46548}" srcOrd="0" destOrd="0" presId="urn:microsoft.com/office/officeart/2005/8/layout/hierarchy1"/>
    <dgm:cxn modelId="{17A4C900-97C8-4E4C-8400-287235960D15}" type="presParOf" srcId="{F28EC8E7-7A0E-42EB-B9C9-ADEC3EB46548}" destId="{5182A9BB-182E-4FE4-BDB4-B3C28DF56A1B}" srcOrd="0" destOrd="0" presId="urn:microsoft.com/office/officeart/2005/8/layout/hierarchy1"/>
    <dgm:cxn modelId="{9AE28DA0-0E2F-4FAE-936A-7A81EA268C81}" type="presParOf" srcId="{F28EC8E7-7A0E-42EB-B9C9-ADEC3EB46548}" destId="{C89B1B73-204B-4AEF-994A-C2A79D7C699F}" srcOrd="1" destOrd="0" presId="urn:microsoft.com/office/officeart/2005/8/layout/hierarchy1"/>
    <dgm:cxn modelId="{B6EED4DE-A44D-4AE6-9D4C-33ED94A1A9E6}" type="presParOf" srcId="{3460DAC3-6983-4E10-BFDC-404ACBBA614F}" destId="{DC3D5F63-EAF4-4EFC-9532-DA769FE886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AEF5E6-267E-4E24-AE43-C155E33FE3F4}" type="doc">
      <dgm:prSet loTypeId="urn:microsoft.com/office/officeart/2005/8/layout/hierarchy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VI"/>
        </a:p>
      </dgm:t>
    </dgm:pt>
    <dgm:pt modelId="{CB955DB8-E809-4BC2-A695-8409A522AF0E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958FC-9CBF-4C58-A314-9DBD2D3F6320}" type="parTrans" cxnId="{68ECC648-2AF8-4DCF-9C54-BBD2883A3533}">
      <dgm:prSet/>
      <dgm:spPr/>
      <dgm:t>
        <a:bodyPr/>
        <a:lstStyle/>
        <a:p>
          <a:endParaRPr lang="en-VI"/>
        </a:p>
      </dgm:t>
    </dgm:pt>
    <dgm:pt modelId="{FE5D0797-BBA1-4FF4-AB78-0A6B7868240B}" type="sibTrans" cxnId="{68ECC648-2AF8-4DCF-9C54-BBD2883A3533}">
      <dgm:prSet/>
      <dgm:spPr/>
      <dgm:t>
        <a:bodyPr/>
        <a:lstStyle/>
        <a:p>
          <a:endParaRPr lang="en-VI"/>
        </a:p>
      </dgm:t>
    </dgm:pt>
    <dgm:pt modelId="{3712B619-F5A6-433C-95CA-FFCBB4D7F859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 – 4 đ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3DC9D-9FEC-4984-B2D8-E3808D8D2787}" type="parTrans" cxnId="{5BFA0265-3938-46B3-A73B-436A49B9AA3F}">
      <dgm:prSet/>
      <dgm:spPr/>
      <dgm:t>
        <a:bodyPr/>
        <a:lstStyle/>
        <a:p>
          <a:endParaRPr lang="en-VI"/>
        </a:p>
      </dgm:t>
    </dgm:pt>
    <dgm:pt modelId="{FB902002-0E5A-48F8-B5B6-8F43EB28759C}" type="sibTrans" cxnId="{5BFA0265-3938-46B3-A73B-436A49B9AA3F}">
      <dgm:prSet/>
      <dgm:spPr/>
      <dgm:t>
        <a:bodyPr/>
        <a:lstStyle/>
        <a:p>
          <a:endParaRPr lang="en-VI"/>
        </a:p>
      </dgm:t>
    </dgm:pt>
    <dgm:pt modelId="{2C617F9B-D0D6-4330-A4FB-519D8C4593E2}">
      <dgm:prSet phldrT="[Văn bản]" custT="1"/>
      <dgm:spPr/>
      <dgm:t>
        <a:bodyPr/>
        <a:lstStyle/>
        <a:p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BT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– 2 đ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43F86-AB63-4319-9399-9B20932E14A3}" type="parTrans" cxnId="{6DA32DBC-341B-43EC-8439-EF4D9526E1D9}">
      <dgm:prSet/>
      <dgm:spPr/>
      <dgm:t>
        <a:bodyPr/>
        <a:lstStyle/>
        <a:p>
          <a:endParaRPr lang="en-VI"/>
        </a:p>
      </dgm:t>
    </dgm:pt>
    <dgm:pt modelId="{FA038AE0-1938-405B-8255-7222518277CB}" type="sibTrans" cxnId="{6DA32DBC-341B-43EC-8439-EF4D9526E1D9}">
      <dgm:prSet/>
      <dgm:spPr/>
      <dgm:t>
        <a:bodyPr/>
        <a:lstStyle/>
        <a:p>
          <a:endParaRPr lang="en-VI"/>
        </a:p>
      </dgm:t>
    </dgm:pt>
    <dgm:pt modelId="{11BDC522-60DE-42CF-8D36-7266D3D1704F}">
      <dgm:prSet phldrT="[Văn bản]" custT="1"/>
      <dgm:spPr/>
      <dgm:t>
        <a:bodyPr/>
        <a:lstStyle/>
        <a:p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BT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– 2 đ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82DD7-1BC3-48AC-9DBF-89498ABEC677}" type="parTrans" cxnId="{AF25AB3D-FA29-47BD-BE90-9A217DA740C6}">
      <dgm:prSet/>
      <dgm:spPr/>
      <dgm:t>
        <a:bodyPr/>
        <a:lstStyle/>
        <a:p>
          <a:endParaRPr lang="en-VI"/>
        </a:p>
      </dgm:t>
    </dgm:pt>
    <dgm:pt modelId="{C384060F-0C3F-444E-9A73-3D1F9691D7BC}" type="sibTrans" cxnId="{AF25AB3D-FA29-47BD-BE90-9A217DA740C6}">
      <dgm:prSet/>
      <dgm:spPr/>
      <dgm:t>
        <a:bodyPr/>
        <a:lstStyle/>
        <a:p>
          <a:endParaRPr lang="en-VI"/>
        </a:p>
      </dgm:t>
    </dgm:pt>
    <dgm:pt modelId="{54D859F5-998E-459A-BB7A-33CFBB88B3AB}">
      <dgm:prSet phldrT="[Văn bản]"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2, 3 – 6 đ</a:t>
          </a:r>
          <a:endParaRPr lang="en-VI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B51A1-986F-48A0-B3F8-948F6CFAAAF8}" type="parTrans" cxnId="{CE97595B-71B0-48EE-B167-B2C930DF8B03}">
      <dgm:prSet/>
      <dgm:spPr/>
      <dgm:t>
        <a:bodyPr/>
        <a:lstStyle/>
        <a:p>
          <a:endParaRPr lang="en-VI"/>
        </a:p>
      </dgm:t>
    </dgm:pt>
    <dgm:pt modelId="{6194E410-3F7F-4CCC-B6D2-A1C267D85224}" type="sibTrans" cxnId="{CE97595B-71B0-48EE-B167-B2C930DF8B03}">
      <dgm:prSet/>
      <dgm:spPr/>
      <dgm:t>
        <a:bodyPr/>
        <a:lstStyle/>
        <a:p>
          <a:endParaRPr lang="en-VI"/>
        </a:p>
      </dgm:t>
    </dgm:pt>
    <dgm:pt modelId="{6DAA70EE-9910-457C-A5FE-B3B3637D531F}">
      <dgm:prSet phldrT="[Văn bản]"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– 6 đ</a:t>
          </a:r>
          <a:endParaRPr lang="en-VI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C7BB1-45E5-4F5E-827C-B4D4FCD177B6}" type="parTrans" cxnId="{A63C46B5-EB12-46ED-9D82-333E82C9A6B1}">
      <dgm:prSet/>
      <dgm:spPr/>
      <dgm:t>
        <a:bodyPr/>
        <a:lstStyle/>
        <a:p>
          <a:endParaRPr lang="en-VI"/>
        </a:p>
      </dgm:t>
    </dgm:pt>
    <dgm:pt modelId="{4347EF30-3404-4CD9-8BA8-6EC5341DEAF5}" type="sibTrans" cxnId="{A63C46B5-EB12-46ED-9D82-333E82C9A6B1}">
      <dgm:prSet/>
      <dgm:spPr/>
      <dgm:t>
        <a:bodyPr/>
        <a:lstStyle/>
        <a:p>
          <a:endParaRPr lang="en-VI"/>
        </a:p>
      </dgm:t>
    </dgm:pt>
    <dgm:pt modelId="{BA6AEDB1-7D95-4B8F-815D-311BF19B3DA1}">
      <dgm:prSet phldrT="[Văn bản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c/k</a:t>
          </a:r>
          <a:endParaRPr lang="en-VI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0D630-C796-482E-8DF8-EA5D65C591EE}" type="parTrans" cxnId="{DE6BFD5C-0CD4-421A-AD28-EFA7F37FD7E4}">
      <dgm:prSet/>
      <dgm:spPr/>
      <dgm:t>
        <a:bodyPr/>
        <a:lstStyle/>
        <a:p>
          <a:endParaRPr lang="en-VI"/>
        </a:p>
      </dgm:t>
    </dgm:pt>
    <dgm:pt modelId="{7DB16D26-B682-4D8B-B75A-E5D29F261440}" type="sibTrans" cxnId="{DE6BFD5C-0CD4-421A-AD28-EFA7F37FD7E4}">
      <dgm:prSet/>
      <dgm:spPr/>
      <dgm:t>
        <a:bodyPr/>
        <a:lstStyle/>
        <a:p>
          <a:endParaRPr lang="en-VI"/>
        </a:p>
      </dgm:t>
    </dgm:pt>
    <dgm:pt modelId="{63CD77B6-F3E4-4A1A-9AAE-77873F8C61B6}">
      <dgm:prSet phldrT="[Văn bả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g/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</a:t>
          </a:r>
          <a:endParaRPr lang="en-VI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BAF23-8A2C-4043-949E-C862F96FA529}" type="parTrans" cxnId="{5C912991-EAD6-461D-9AA0-ECE8706A2830}">
      <dgm:prSet/>
      <dgm:spPr/>
      <dgm:t>
        <a:bodyPr/>
        <a:lstStyle/>
        <a:p>
          <a:endParaRPr lang="en-VI"/>
        </a:p>
      </dgm:t>
    </dgm:pt>
    <dgm:pt modelId="{D9652660-D6C6-419A-AF26-F2769503113E}" type="sibTrans" cxnId="{5C912991-EAD6-461D-9AA0-ECE8706A2830}">
      <dgm:prSet/>
      <dgm:spPr/>
      <dgm:t>
        <a:bodyPr/>
        <a:lstStyle/>
        <a:p>
          <a:endParaRPr lang="en-VI"/>
        </a:p>
      </dgm:t>
    </dgm:pt>
    <dgm:pt modelId="{2A3082F0-233A-41A1-8FA9-39FEA4DD4D48}">
      <dgm:prSet phldrT="[Văn bản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BT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VI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CFC5A-7B72-4C5F-8B40-85035E6E8F78}" type="parTrans" cxnId="{E8854DF8-53F2-4013-BC38-B3AAF721034D}">
      <dgm:prSet/>
      <dgm:spPr/>
      <dgm:t>
        <a:bodyPr/>
        <a:lstStyle/>
        <a:p>
          <a:endParaRPr lang="en-VI"/>
        </a:p>
      </dgm:t>
    </dgm:pt>
    <dgm:pt modelId="{42C9A251-111E-4599-981F-A692271EF571}" type="sibTrans" cxnId="{E8854DF8-53F2-4013-BC38-B3AAF721034D}">
      <dgm:prSet/>
      <dgm:spPr/>
      <dgm:t>
        <a:bodyPr/>
        <a:lstStyle/>
        <a:p>
          <a:endParaRPr lang="en-VI"/>
        </a:p>
      </dgm:t>
    </dgm:pt>
    <dgm:pt modelId="{0A32E0EC-077F-4516-AF85-2FD78453D6CC}">
      <dgm:prSet phldrT="[Văn bản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BT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VI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3A890-A5F9-435E-881C-E8C7B808E8DB}" type="parTrans" cxnId="{88D237CB-17A9-45B4-8B35-F43D797F440C}">
      <dgm:prSet/>
      <dgm:spPr/>
      <dgm:t>
        <a:bodyPr/>
        <a:lstStyle/>
        <a:p>
          <a:endParaRPr lang="en-VI"/>
        </a:p>
      </dgm:t>
    </dgm:pt>
    <dgm:pt modelId="{6A22A287-AAA2-41A2-8FAE-585282C012C0}" type="sibTrans" cxnId="{88D237CB-17A9-45B4-8B35-F43D797F440C}">
      <dgm:prSet/>
      <dgm:spPr/>
      <dgm:t>
        <a:bodyPr/>
        <a:lstStyle/>
        <a:p>
          <a:endParaRPr lang="en-VI"/>
        </a:p>
      </dgm:t>
    </dgm:pt>
    <dgm:pt modelId="{8D561953-6648-4147-961D-B25891EB59EB}">
      <dgm:prSet phldrT="[Văn bản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VI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74340-B3B2-4EBF-99CE-5C397AA5D716}" type="parTrans" cxnId="{639F3840-686A-4F17-B99A-117A310E3184}">
      <dgm:prSet/>
      <dgm:spPr/>
      <dgm:t>
        <a:bodyPr/>
        <a:lstStyle/>
        <a:p>
          <a:endParaRPr lang="en-VI"/>
        </a:p>
      </dgm:t>
    </dgm:pt>
    <dgm:pt modelId="{2E49B1D4-7249-454E-8653-5B70C13B8246}" type="sibTrans" cxnId="{639F3840-686A-4F17-B99A-117A310E3184}">
      <dgm:prSet/>
      <dgm:spPr/>
      <dgm:t>
        <a:bodyPr/>
        <a:lstStyle/>
        <a:p>
          <a:endParaRPr lang="en-VI"/>
        </a:p>
      </dgm:t>
    </dgm:pt>
    <dgm:pt modelId="{DEFD740B-2623-40BE-A58B-A5C9EF5A96A4}">
      <dgm:prSet phldrT="[Văn bản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VI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60510-66ED-464D-ADC3-B427C870FADA}" type="parTrans" cxnId="{010C5A4C-6C5A-4A2B-9C18-5B520D6A4AF1}">
      <dgm:prSet/>
      <dgm:spPr/>
      <dgm:t>
        <a:bodyPr/>
        <a:lstStyle/>
        <a:p>
          <a:endParaRPr lang="en-VI"/>
        </a:p>
      </dgm:t>
    </dgm:pt>
    <dgm:pt modelId="{BCC9C5AC-66F4-423F-9D94-799CD05C5167}" type="sibTrans" cxnId="{010C5A4C-6C5A-4A2B-9C18-5B520D6A4AF1}">
      <dgm:prSet/>
      <dgm:spPr/>
      <dgm:t>
        <a:bodyPr/>
        <a:lstStyle/>
        <a:p>
          <a:endParaRPr lang="en-VI"/>
        </a:p>
      </dgm:t>
    </dgm:pt>
    <dgm:pt modelId="{993D13E9-1878-4CE7-A709-35D74355CBC8}">
      <dgm:prSet phldrT="[Văn bả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ng/</a:t>
          </a:r>
          <a:r>
            <a:rPr lang="en-US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</a:t>
          </a:r>
          <a:endParaRPr lang="en-VI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1F4E9-3276-4128-B56F-71D1C678BB90}" type="parTrans" cxnId="{EA08BEC3-015E-41D1-AE6B-87AEE919B3ED}">
      <dgm:prSet/>
      <dgm:spPr/>
      <dgm:t>
        <a:bodyPr/>
        <a:lstStyle/>
        <a:p>
          <a:endParaRPr lang="en-VI"/>
        </a:p>
      </dgm:t>
    </dgm:pt>
    <dgm:pt modelId="{19F69C86-D97B-44DD-A39E-C7EFE63C3E09}" type="sibTrans" cxnId="{EA08BEC3-015E-41D1-AE6B-87AEE919B3ED}">
      <dgm:prSet/>
      <dgm:spPr/>
      <dgm:t>
        <a:bodyPr/>
        <a:lstStyle/>
        <a:p>
          <a:endParaRPr lang="en-VI"/>
        </a:p>
      </dgm:t>
    </dgm:pt>
    <dgm:pt modelId="{9F3BA8DD-891B-4AC8-A6B3-0DB5AA2CBBDD}">
      <dgm:prSet phldrT="[Văn bản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en-VI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4250A-EC24-46BD-9A6D-3E3FB809E681}" type="parTrans" cxnId="{73DBF2BE-B4CB-4312-811B-ED1EA144012C}">
      <dgm:prSet/>
      <dgm:spPr/>
      <dgm:t>
        <a:bodyPr/>
        <a:lstStyle/>
        <a:p>
          <a:endParaRPr lang="en-VI"/>
        </a:p>
      </dgm:t>
    </dgm:pt>
    <dgm:pt modelId="{06023FF9-F72C-4A63-9C95-3C1470EB3759}" type="sibTrans" cxnId="{73DBF2BE-B4CB-4312-811B-ED1EA144012C}">
      <dgm:prSet/>
      <dgm:spPr/>
      <dgm:t>
        <a:bodyPr/>
        <a:lstStyle/>
        <a:p>
          <a:endParaRPr lang="en-VI"/>
        </a:p>
      </dgm:t>
    </dgm:pt>
    <dgm:pt modelId="{01767322-69CC-429A-B9EF-F18D28FCF2F3}" type="pres">
      <dgm:prSet presAssocID="{A0AEF5E6-267E-4E24-AE43-C155E33FE3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5080C6-5C92-4EE0-B0FC-389967161E86}" type="pres">
      <dgm:prSet presAssocID="{CB955DB8-E809-4BC2-A695-8409A522AF0E}" presName="hierRoot1" presStyleCnt="0"/>
      <dgm:spPr/>
    </dgm:pt>
    <dgm:pt modelId="{BC1DF2AA-471F-4502-8265-94DC7BEE84C4}" type="pres">
      <dgm:prSet presAssocID="{CB955DB8-E809-4BC2-A695-8409A522AF0E}" presName="composite" presStyleCnt="0"/>
      <dgm:spPr/>
    </dgm:pt>
    <dgm:pt modelId="{3AF87FB3-7CF9-43F1-BD5E-A82B004589CB}" type="pres">
      <dgm:prSet presAssocID="{CB955DB8-E809-4BC2-A695-8409A522AF0E}" presName="background" presStyleLbl="node0" presStyleIdx="0" presStyleCnt="1"/>
      <dgm:spPr/>
    </dgm:pt>
    <dgm:pt modelId="{3C3E8195-77EE-49FD-8015-C6403BF2DEEA}" type="pres">
      <dgm:prSet presAssocID="{CB955DB8-E809-4BC2-A695-8409A522AF0E}" presName="text" presStyleLbl="fgAcc0" presStyleIdx="0" presStyleCnt="1" custScaleX="179680">
        <dgm:presLayoutVars>
          <dgm:chPref val="3"/>
        </dgm:presLayoutVars>
      </dgm:prSet>
      <dgm:spPr/>
    </dgm:pt>
    <dgm:pt modelId="{09ADAC58-F82C-4372-AB61-751445870F74}" type="pres">
      <dgm:prSet presAssocID="{CB955DB8-E809-4BC2-A695-8409A522AF0E}" presName="hierChild2" presStyleCnt="0"/>
      <dgm:spPr/>
    </dgm:pt>
    <dgm:pt modelId="{53ECA914-215F-4AFB-B69C-A11D1FA17A41}" type="pres">
      <dgm:prSet presAssocID="{5113DC9D-9FEC-4984-B2D8-E3808D8D2787}" presName="Name10" presStyleLbl="parChTrans1D2" presStyleIdx="0" presStyleCnt="2"/>
      <dgm:spPr/>
    </dgm:pt>
    <dgm:pt modelId="{B5EDB13F-5C74-4ABE-BB09-F5CC22FE3D92}" type="pres">
      <dgm:prSet presAssocID="{3712B619-F5A6-433C-95CA-FFCBB4D7F859}" presName="hierRoot2" presStyleCnt="0"/>
      <dgm:spPr/>
    </dgm:pt>
    <dgm:pt modelId="{CC7D98E4-CE72-42BB-BF92-46614948C5C9}" type="pres">
      <dgm:prSet presAssocID="{3712B619-F5A6-433C-95CA-FFCBB4D7F859}" presName="composite2" presStyleCnt="0"/>
      <dgm:spPr/>
    </dgm:pt>
    <dgm:pt modelId="{534C2CE1-7FF5-471E-B05A-654EA49718D7}" type="pres">
      <dgm:prSet presAssocID="{3712B619-F5A6-433C-95CA-FFCBB4D7F859}" presName="background2" presStyleLbl="node2" presStyleIdx="0" presStyleCnt="2"/>
      <dgm:spPr/>
    </dgm:pt>
    <dgm:pt modelId="{B5EEB268-37DF-4973-B4D3-616FFA8BFDDF}" type="pres">
      <dgm:prSet presAssocID="{3712B619-F5A6-433C-95CA-FFCBB4D7F859}" presName="text2" presStyleLbl="fgAcc2" presStyleIdx="0" presStyleCnt="2" custScaleX="146456">
        <dgm:presLayoutVars>
          <dgm:chPref val="3"/>
        </dgm:presLayoutVars>
      </dgm:prSet>
      <dgm:spPr/>
    </dgm:pt>
    <dgm:pt modelId="{9F70CD80-B71E-49F2-929F-8CF54AFED53D}" type="pres">
      <dgm:prSet presAssocID="{3712B619-F5A6-433C-95CA-FFCBB4D7F859}" presName="hierChild3" presStyleCnt="0"/>
      <dgm:spPr/>
    </dgm:pt>
    <dgm:pt modelId="{FDD7AEBA-D1C8-40FC-9A9C-C8EA56E8F820}" type="pres">
      <dgm:prSet presAssocID="{66243F86-AB63-4319-9399-9B20932E14A3}" presName="Name17" presStyleLbl="parChTrans1D3" presStyleIdx="0" presStyleCnt="3"/>
      <dgm:spPr/>
    </dgm:pt>
    <dgm:pt modelId="{B97E1A03-D792-4DC5-A750-1A5CCAADA04D}" type="pres">
      <dgm:prSet presAssocID="{2C617F9B-D0D6-4330-A4FB-519D8C4593E2}" presName="hierRoot3" presStyleCnt="0"/>
      <dgm:spPr/>
    </dgm:pt>
    <dgm:pt modelId="{CDA040C4-51B3-4F5C-A9D8-A1FA36DE44C5}" type="pres">
      <dgm:prSet presAssocID="{2C617F9B-D0D6-4330-A4FB-519D8C4593E2}" presName="composite3" presStyleCnt="0"/>
      <dgm:spPr/>
    </dgm:pt>
    <dgm:pt modelId="{4753666A-910B-4E4B-95B5-B77D4F99B491}" type="pres">
      <dgm:prSet presAssocID="{2C617F9B-D0D6-4330-A4FB-519D8C4593E2}" presName="background3" presStyleLbl="node3" presStyleIdx="0" presStyleCnt="3"/>
      <dgm:spPr/>
    </dgm:pt>
    <dgm:pt modelId="{792CFCDD-7FE6-4EE7-8C72-DB3159A50170}" type="pres">
      <dgm:prSet presAssocID="{2C617F9B-D0D6-4330-A4FB-519D8C4593E2}" presName="text3" presStyleLbl="fgAcc3" presStyleIdx="0" presStyleCnt="3" custScaleX="168607">
        <dgm:presLayoutVars>
          <dgm:chPref val="3"/>
        </dgm:presLayoutVars>
      </dgm:prSet>
      <dgm:spPr/>
    </dgm:pt>
    <dgm:pt modelId="{C647F10F-010F-49CB-A60A-98979443E0A6}" type="pres">
      <dgm:prSet presAssocID="{2C617F9B-D0D6-4330-A4FB-519D8C4593E2}" presName="hierChild4" presStyleCnt="0"/>
      <dgm:spPr/>
    </dgm:pt>
    <dgm:pt modelId="{98C056E5-F248-4048-B817-B828C99A323C}" type="pres">
      <dgm:prSet presAssocID="{6BA0D630-C796-482E-8DF8-EA5D65C591EE}" presName="Name23" presStyleLbl="parChTrans1D4" presStyleIdx="0" presStyleCnt="8"/>
      <dgm:spPr/>
    </dgm:pt>
    <dgm:pt modelId="{2C6DE980-D581-40A9-AE7A-E0F6C8882B27}" type="pres">
      <dgm:prSet presAssocID="{BA6AEDB1-7D95-4B8F-815D-311BF19B3DA1}" presName="hierRoot4" presStyleCnt="0"/>
      <dgm:spPr/>
    </dgm:pt>
    <dgm:pt modelId="{50F795CF-C8F9-4590-ADBA-7F3A1FD5B655}" type="pres">
      <dgm:prSet presAssocID="{BA6AEDB1-7D95-4B8F-815D-311BF19B3DA1}" presName="composite4" presStyleCnt="0"/>
      <dgm:spPr/>
    </dgm:pt>
    <dgm:pt modelId="{3D483375-B35E-40F9-A941-692A79E0DD66}" type="pres">
      <dgm:prSet presAssocID="{BA6AEDB1-7D95-4B8F-815D-311BF19B3DA1}" presName="background4" presStyleLbl="node4" presStyleIdx="0" presStyleCnt="8"/>
      <dgm:spPr/>
    </dgm:pt>
    <dgm:pt modelId="{5F3E9C0D-F2D6-45ED-B078-A4AC965EEF22}" type="pres">
      <dgm:prSet presAssocID="{BA6AEDB1-7D95-4B8F-815D-311BF19B3DA1}" presName="text4" presStyleLbl="fgAcc4" presStyleIdx="0" presStyleCnt="8">
        <dgm:presLayoutVars>
          <dgm:chPref val="3"/>
        </dgm:presLayoutVars>
      </dgm:prSet>
      <dgm:spPr/>
    </dgm:pt>
    <dgm:pt modelId="{3DF36A56-9DAE-4249-9166-41CDB02DC7B9}" type="pres">
      <dgm:prSet presAssocID="{BA6AEDB1-7D95-4B8F-815D-311BF19B3DA1}" presName="hierChild5" presStyleCnt="0"/>
      <dgm:spPr/>
    </dgm:pt>
    <dgm:pt modelId="{9761BDD5-A008-41F8-AA39-385275B286CF}" type="pres">
      <dgm:prSet presAssocID="{61DBAF23-8A2C-4043-949E-C862F96FA529}" presName="Name23" presStyleLbl="parChTrans1D4" presStyleIdx="1" presStyleCnt="8"/>
      <dgm:spPr/>
    </dgm:pt>
    <dgm:pt modelId="{870103C2-4281-431C-BF47-8E8EBBCCC512}" type="pres">
      <dgm:prSet presAssocID="{63CD77B6-F3E4-4A1A-9AAE-77873F8C61B6}" presName="hierRoot4" presStyleCnt="0"/>
      <dgm:spPr/>
    </dgm:pt>
    <dgm:pt modelId="{8D494A13-DCF3-4073-B132-E9CF7A17CCE3}" type="pres">
      <dgm:prSet presAssocID="{63CD77B6-F3E4-4A1A-9AAE-77873F8C61B6}" presName="composite4" presStyleCnt="0"/>
      <dgm:spPr/>
    </dgm:pt>
    <dgm:pt modelId="{50186B5A-E2E1-4C17-BD74-7818CCC49E4B}" type="pres">
      <dgm:prSet presAssocID="{63CD77B6-F3E4-4A1A-9AAE-77873F8C61B6}" presName="background4" presStyleLbl="node4" presStyleIdx="1" presStyleCnt="8"/>
      <dgm:spPr/>
    </dgm:pt>
    <dgm:pt modelId="{5580E8DF-A567-40D1-A09F-58EB1F7DC8CC}" type="pres">
      <dgm:prSet presAssocID="{63CD77B6-F3E4-4A1A-9AAE-77873F8C61B6}" presName="text4" presStyleLbl="fgAcc4" presStyleIdx="1" presStyleCnt="8" custScaleX="117464">
        <dgm:presLayoutVars>
          <dgm:chPref val="3"/>
        </dgm:presLayoutVars>
      </dgm:prSet>
      <dgm:spPr/>
    </dgm:pt>
    <dgm:pt modelId="{0540783A-A716-4DE5-97C5-C602D4933E66}" type="pres">
      <dgm:prSet presAssocID="{63CD77B6-F3E4-4A1A-9AAE-77873F8C61B6}" presName="hierChild5" presStyleCnt="0"/>
      <dgm:spPr/>
    </dgm:pt>
    <dgm:pt modelId="{D8B37C2A-13E1-491B-810D-3E6D3755A1EF}" type="pres">
      <dgm:prSet presAssocID="{0AC1F4E9-3276-4128-B56F-71D1C678BB90}" presName="Name23" presStyleLbl="parChTrans1D4" presStyleIdx="2" presStyleCnt="8"/>
      <dgm:spPr/>
    </dgm:pt>
    <dgm:pt modelId="{BEE26FA1-B7DE-4E69-930B-1EDC24377182}" type="pres">
      <dgm:prSet presAssocID="{993D13E9-1878-4CE7-A709-35D74355CBC8}" presName="hierRoot4" presStyleCnt="0"/>
      <dgm:spPr/>
    </dgm:pt>
    <dgm:pt modelId="{07E3A8FE-5ABB-4CB9-8858-E261B4717618}" type="pres">
      <dgm:prSet presAssocID="{993D13E9-1878-4CE7-A709-35D74355CBC8}" presName="composite4" presStyleCnt="0"/>
      <dgm:spPr/>
    </dgm:pt>
    <dgm:pt modelId="{C35D8CD8-57A7-4BC8-B292-AA8BEDDA1EEF}" type="pres">
      <dgm:prSet presAssocID="{993D13E9-1878-4CE7-A709-35D74355CBC8}" presName="background4" presStyleLbl="node4" presStyleIdx="2" presStyleCnt="8"/>
      <dgm:spPr/>
    </dgm:pt>
    <dgm:pt modelId="{A81759BC-ACFE-4B29-917C-2D870DEF8BD8}" type="pres">
      <dgm:prSet presAssocID="{993D13E9-1878-4CE7-A709-35D74355CBC8}" presName="text4" presStyleLbl="fgAcc4" presStyleIdx="2" presStyleCnt="8">
        <dgm:presLayoutVars>
          <dgm:chPref val="3"/>
        </dgm:presLayoutVars>
      </dgm:prSet>
      <dgm:spPr/>
    </dgm:pt>
    <dgm:pt modelId="{C15D2ADE-E9DF-494D-BC9A-328B8A20592E}" type="pres">
      <dgm:prSet presAssocID="{993D13E9-1878-4CE7-A709-35D74355CBC8}" presName="hierChild5" presStyleCnt="0"/>
      <dgm:spPr/>
    </dgm:pt>
    <dgm:pt modelId="{42E57F8D-59AB-4671-93C1-B2A8B969E71D}" type="pres">
      <dgm:prSet presAssocID="{0C14250A-EC24-46BD-9A6D-3E3FB809E681}" presName="Name23" presStyleLbl="parChTrans1D4" presStyleIdx="3" presStyleCnt="8"/>
      <dgm:spPr/>
    </dgm:pt>
    <dgm:pt modelId="{65DDF911-33D9-4519-8330-6C5582E82B89}" type="pres">
      <dgm:prSet presAssocID="{9F3BA8DD-891B-4AC8-A6B3-0DB5AA2CBBDD}" presName="hierRoot4" presStyleCnt="0"/>
      <dgm:spPr/>
    </dgm:pt>
    <dgm:pt modelId="{3E4AE805-6749-4287-92E6-FDD259AAD1C5}" type="pres">
      <dgm:prSet presAssocID="{9F3BA8DD-891B-4AC8-A6B3-0DB5AA2CBBDD}" presName="composite4" presStyleCnt="0"/>
      <dgm:spPr/>
    </dgm:pt>
    <dgm:pt modelId="{8CEEDA66-3D50-496A-8E77-DEA5FF766B36}" type="pres">
      <dgm:prSet presAssocID="{9F3BA8DD-891B-4AC8-A6B3-0DB5AA2CBBDD}" presName="background4" presStyleLbl="node4" presStyleIdx="3" presStyleCnt="8"/>
      <dgm:spPr/>
    </dgm:pt>
    <dgm:pt modelId="{7370B3E8-5AD1-4E41-A9A6-56A3FB8870A5}" type="pres">
      <dgm:prSet presAssocID="{9F3BA8DD-891B-4AC8-A6B3-0DB5AA2CBBDD}" presName="text4" presStyleLbl="fgAcc4" presStyleIdx="3" presStyleCnt="8">
        <dgm:presLayoutVars>
          <dgm:chPref val="3"/>
        </dgm:presLayoutVars>
      </dgm:prSet>
      <dgm:spPr/>
    </dgm:pt>
    <dgm:pt modelId="{0E52A751-EB34-4021-A491-C6DCE0DD1D01}" type="pres">
      <dgm:prSet presAssocID="{9F3BA8DD-891B-4AC8-A6B3-0DB5AA2CBBDD}" presName="hierChild5" presStyleCnt="0"/>
      <dgm:spPr/>
    </dgm:pt>
    <dgm:pt modelId="{130DF557-2A59-43CA-8593-595FAA67B67A}" type="pres">
      <dgm:prSet presAssocID="{C4282DD7-1BC3-48AC-9DBF-89498ABEC677}" presName="Name17" presStyleLbl="parChTrans1D3" presStyleIdx="1" presStyleCnt="3"/>
      <dgm:spPr/>
    </dgm:pt>
    <dgm:pt modelId="{E26DAF00-74F4-4F66-A393-622AB11C1982}" type="pres">
      <dgm:prSet presAssocID="{11BDC522-60DE-42CF-8D36-7266D3D1704F}" presName="hierRoot3" presStyleCnt="0"/>
      <dgm:spPr/>
    </dgm:pt>
    <dgm:pt modelId="{BB097FA9-E487-435D-B90D-4A83FC4097AB}" type="pres">
      <dgm:prSet presAssocID="{11BDC522-60DE-42CF-8D36-7266D3D1704F}" presName="composite3" presStyleCnt="0"/>
      <dgm:spPr/>
    </dgm:pt>
    <dgm:pt modelId="{D8A90CD3-6B3D-42BB-938D-9A1A3003D02C}" type="pres">
      <dgm:prSet presAssocID="{11BDC522-60DE-42CF-8D36-7266D3D1704F}" presName="background3" presStyleLbl="node3" presStyleIdx="1" presStyleCnt="3"/>
      <dgm:spPr/>
    </dgm:pt>
    <dgm:pt modelId="{84449601-4584-4BEB-A5A5-255583AA8A7F}" type="pres">
      <dgm:prSet presAssocID="{11BDC522-60DE-42CF-8D36-7266D3D1704F}" presName="text3" presStyleLbl="fgAcc3" presStyleIdx="1" presStyleCnt="3" custScaleX="173381">
        <dgm:presLayoutVars>
          <dgm:chPref val="3"/>
        </dgm:presLayoutVars>
      </dgm:prSet>
      <dgm:spPr/>
    </dgm:pt>
    <dgm:pt modelId="{AFCF99DD-A75F-40C8-905C-8894C289B146}" type="pres">
      <dgm:prSet presAssocID="{11BDC522-60DE-42CF-8D36-7266D3D1704F}" presName="hierChild4" presStyleCnt="0"/>
      <dgm:spPr/>
    </dgm:pt>
    <dgm:pt modelId="{87251E95-312F-4145-80EF-2BCBDACB99A5}" type="pres">
      <dgm:prSet presAssocID="{C5ECFC5A-7B72-4C5F-8B40-85035E6E8F78}" presName="Name23" presStyleLbl="parChTrans1D4" presStyleIdx="4" presStyleCnt="8"/>
      <dgm:spPr/>
    </dgm:pt>
    <dgm:pt modelId="{FD90BF36-47F9-4790-8896-5B99AC227595}" type="pres">
      <dgm:prSet presAssocID="{2A3082F0-233A-41A1-8FA9-39FEA4DD4D48}" presName="hierRoot4" presStyleCnt="0"/>
      <dgm:spPr/>
    </dgm:pt>
    <dgm:pt modelId="{02091359-4DFD-4A0B-B293-7EE53198B002}" type="pres">
      <dgm:prSet presAssocID="{2A3082F0-233A-41A1-8FA9-39FEA4DD4D48}" presName="composite4" presStyleCnt="0"/>
      <dgm:spPr/>
    </dgm:pt>
    <dgm:pt modelId="{F5AC8711-1F5E-437A-8A1E-DF857F4803CE}" type="pres">
      <dgm:prSet presAssocID="{2A3082F0-233A-41A1-8FA9-39FEA4DD4D48}" presName="background4" presStyleLbl="node4" presStyleIdx="4" presStyleCnt="8"/>
      <dgm:spPr/>
    </dgm:pt>
    <dgm:pt modelId="{0C77D95A-2AF5-40CA-83C9-3426A879E16E}" type="pres">
      <dgm:prSet presAssocID="{2A3082F0-233A-41A1-8FA9-39FEA4DD4D48}" presName="text4" presStyleLbl="fgAcc4" presStyleIdx="4" presStyleCnt="8">
        <dgm:presLayoutVars>
          <dgm:chPref val="3"/>
        </dgm:presLayoutVars>
      </dgm:prSet>
      <dgm:spPr/>
    </dgm:pt>
    <dgm:pt modelId="{E39DD9DB-B6F2-4175-8381-F74673B03593}" type="pres">
      <dgm:prSet presAssocID="{2A3082F0-233A-41A1-8FA9-39FEA4DD4D48}" presName="hierChild5" presStyleCnt="0"/>
      <dgm:spPr/>
    </dgm:pt>
    <dgm:pt modelId="{1B9A8695-A734-4721-9DFF-C6109BC554AA}" type="pres">
      <dgm:prSet presAssocID="{49E3A890-A5F9-435E-881C-E8C7B808E8DB}" presName="Name23" presStyleLbl="parChTrans1D4" presStyleIdx="5" presStyleCnt="8"/>
      <dgm:spPr/>
    </dgm:pt>
    <dgm:pt modelId="{83E7A29D-5203-4B52-BC80-73D813344AC7}" type="pres">
      <dgm:prSet presAssocID="{0A32E0EC-077F-4516-AF85-2FD78453D6CC}" presName="hierRoot4" presStyleCnt="0"/>
      <dgm:spPr/>
    </dgm:pt>
    <dgm:pt modelId="{088D00CF-18D6-4A29-9402-DBF089ACE970}" type="pres">
      <dgm:prSet presAssocID="{0A32E0EC-077F-4516-AF85-2FD78453D6CC}" presName="composite4" presStyleCnt="0"/>
      <dgm:spPr/>
    </dgm:pt>
    <dgm:pt modelId="{0EDE3C85-90BA-4BCE-BB63-8FB78C0B0E4D}" type="pres">
      <dgm:prSet presAssocID="{0A32E0EC-077F-4516-AF85-2FD78453D6CC}" presName="background4" presStyleLbl="node4" presStyleIdx="5" presStyleCnt="8"/>
      <dgm:spPr/>
    </dgm:pt>
    <dgm:pt modelId="{DAD24B54-06C2-465B-A460-A49F8B979F0B}" type="pres">
      <dgm:prSet presAssocID="{0A32E0EC-077F-4516-AF85-2FD78453D6CC}" presName="text4" presStyleLbl="fgAcc4" presStyleIdx="5" presStyleCnt="8" custScaleX="110822">
        <dgm:presLayoutVars>
          <dgm:chPref val="3"/>
        </dgm:presLayoutVars>
      </dgm:prSet>
      <dgm:spPr/>
    </dgm:pt>
    <dgm:pt modelId="{A822D8C4-7648-4A28-A080-82A69532E681}" type="pres">
      <dgm:prSet presAssocID="{0A32E0EC-077F-4516-AF85-2FD78453D6CC}" presName="hierChild5" presStyleCnt="0"/>
      <dgm:spPr/>
    </dgm:pt>
    <dgm:pt modelId="{EEEF5534-B7F0-4A7D-B24D-D92E1D65FC27}" type="pres">
      <dgm:prSet presAssocID="{8CDB51A1-986F-48A0-B3F8-948F6CFAAAF8}" presName="Name10" presStyleLbl="parChTrans1D2" presStyleIdx="1" presStyleCnt="2"/>
      <dgm:spPr/>
    </dgm:pt>
    <dgm:pt modelId="{8974BB45-EE94-4A2F-BFC0-2AF153813DFE}" type="pres">
      <dgm:prSet presAssocID="{54D859F5-998E-459A-BB7A-33CFBB88B3AB}" presName="hierRoot2" presStyleCnt="0"/>
      <dgm:spPr/>
    </dgm:pt>
    <dgm:pt modelId="{5C42BB54-2AA0-4DFC-B48B-40EF1DCFFBFB}" type="pres">
      <dgm:prSet presAssocID="{54D859F5-998E-459A-BB7A-33CFBB88B3AB}" presName="composite2" presStyleCnt="0"/>
      <dgm:spPr/>
    </dgm:pt>
    <dgm:pt modelId="{66FF8A6F-8C4A-46CE-9ABC-60BDE6EDDA7E}" type="pres">
      <dgm:prSet presAssocID="{54D859F5-998E-459A-BB7A-33CFBB88B3AB}" presName="background2" presStyleLbl="node2" presStyleIdx="1" presStyleCnt="2"/>
      <dgm:spPr/>
    </dgm:pt>
    <dgm:pt modelId="{697C47E1-1116-485B-BEE6-AC0B99003B85}" type="pres">
      <dgm:prSet presAssocID="{54D859F5-998E-459A-BB7A-33CFBB88B3AB}" presName="text2" presStyleLbl="fgAcc2" presStyleIdx="1" presStyleCnt="2" custScaleX="138504">
        <dgm:presLayoutVars>
          <dgm:chPref val="3"/>
        </dgm:presLayoutVars>
      </dgm:prSet>
      <dgm:spPr/>
    </dgm:pt>
    <dgm:pt modelId="{221D3302-59A5-40BF-AE67-9C694561B842}" type="pres">
      <dgm:prSet presAssocID="{54D859F5-998E-459A-BB7A-33CFBB88B3AB}" presName="hierChild3" presStyleCnt="0"/>
      <dgm:spPr/>
    </dgm:pt>
    <dgm:pt modelId="{75FE3A00-EC6F-48AA-AF1E-A76CA29FDE50}" type="pres">
      <dgm:prSet presAssocID="{EC9C7BB1-45E5-4F5E-827C-B4D4FCD177B6}" presName="Name17" presStyleLbl="parChTrans1D3" presStyleIdx="2" presStyleCnt="3"/>
      <dgm:spPr/>
    </dgm:pt>
    <dgm:pt modelId="{DA26BB07-4BAD-45A0-8910-D5F7AABF90F8}" type="pres">
      <dgm:prSet presAssocID="{6DAA70EE-9910-457C-A5FE-B3B3637D531F}" presName="hierRoot3" presStyleCnt="0"/>
      <dgm:spPr/>
    </dgm:pt>
    <dgm:pt modelId="{36BF92C1-42E9-47B6-9C41-66E70379A6A2}" type="pres">
      <dgm:prSet presAssocID="{6DAA70EE-9910-457C-A5FE-B3B3637D531F}" presName="composite3" presStyleCnt="0"/>
      <dgm:spPr/>
    </dgm:pt>
    <dgm:pt modelId="{DCEA9E34-7E43-4C1F-BA5A-655A7EBD9436}" type="pres">
      <dgm:prSet presAssocID="{6DAA70EE-9910-457C-A5FE-B3B3637D531F}" presName="background3" presStyleLbl="node3" presStyleIdx="2" presStyleCnt="3"/>
      <dgm:spPr/>
    </dgm:pt>
    <dgm:pt modelId="{D2980437-BE48-42C1-AA62-7589E39DCA6E}" type="pres">
      <dgm:prSet presAssocID="{6DAA70EE-9910-457C-A5FE-B3B3637D531F}" presName="text3" presStyleLbl="fgAcc3" presStyleIdx="2" presStyleCnt="3" custScaleX="168035">
        <dgm:presLayoutVars>
          <dgm:chPref val="3"/>
        </dgm:presLayoutVars>
      </dgm:prSet>
      <dgm:spPr/>
    </dgm:pt>
    <dgm:pt modelId="{9B0E4C16-B763-4494-8462-F0B52D295A19}" type="pres">
      <dgm:prSet presAssocID="{6DAA70EE-9910-457C-A5FE-B3B3637D531F}" presName="hierChild4" presStyleCnt="0"/>
      <dgm:spPr/>
    </dgm:pt>
    <dgm:pt modelId="{1DC98409-411E-4D86-B904-D7C08AB4E0C6}" type="pres">
      <dgm:prSet presAssocID="{29174340-B3B2-4EBF-99CE-5C397AA5D716}" presName="Name23" presStyleLbl="parChTrans1D4" presStyleIdx="6" presStyleCnt="8"/>
      <dgm:spPr/>
    </dgm:pt>
    <dgm:pt modelId="{9E2079F2-0B0D-4988-A079-F09F52656785}" type="pres">
      <dgm:prSet presAssocID="{8D561953-6648-4147-961D-B25891EB59EB}" presName="hierRoot4" presStyleCnt="0"/>
      <dgm:spPr/>
    </dgm:pt>
    <dgm:pt modelId="{BAD7931A-C7E7-4B1F-A375-4EA0EB68586D}" type="pres">
      <dgm:prSet presAssocID="{8D561953-6648-4147-961D-B25891EB59EB}" presName="composite4" presStyleCnt="0"/>
      <dgm:spPr/>
    </dgm:pt>
    <dgm:pt modelId="{712A7D4A-F54A-4447-91E3-6D439A97A8EB}" type="pres">
      <dgm:prSet presAssocID="{8D561953-6648-4147-961D-B25891EB59EB}" presName="background4" presStyleLbl="node4" presStyleIdx="6" presStyleCnt="8"/>
      <dgm:spPr/>
    </dgm:pt>
    <dgm:pt modelId="{3920FAC2-26C3-454E-BB8F-1F3AE6B84EFB}" type="pres">
      <dgm:prSet presAssocID="{8D561953-6648-4147-961D-B25891EB59EB}" presName="text4" presStyleLbl="fgAcc4" presStyleIdx="6" presStyleCnt="8">
        <dgm:presLayoutVars>
          <dgm:chPref val="3"/>
        </dgm:presLayoutVars>
      </dgm:prSet>
      <dgm:spPr/>
    </dgm:pt>
    <dgm:pt modelId="{CE93C668-250A-4AD3-84F2-14DE460D9AC3}" type="pres">
      <dgm:prSet presAssocID="{8D561953-6648-4147-961D-B25891EB59EB}" presName="hierChild5" presStyleCnt="0"/>
      <dgm:spPr/>
    </dgm:pt>
    <dgm:pt modelId="{90933EC7-2C10-4196-9989-3E57E875D922}" type="pres">
      <dgm:prSet presAssocID="{ED960510-66ED-464D-ADC3-B427C870FADA}" presName="Name23" presStyleLbl="parChTrans1D4" presStyleIdx="7" presStyleCnt="8"/>
      <dgm:spPr/>
    </dgm:pt>
    <dgm:pt modelId="{3460DAC3-6983-4E10-BFDC-404ACBBA614F}" type="pres">
      <dgm:prSet presAssocID="{DEFD740B-2623-40BE-A58B-A5C9EF5A96A4}" presName="hierRoot4" presStyleCnt="0"/>
      <dgm:spPr/>
    </dgm:pt>
    <dgm:pt modelId="{F28EC8E7-7A0E-42EB-B9C9-ADEC3EB46548}" type="pres">
      <dgm:prSet presAssocID="{DEFD740B-2623-40BE-A58B-A5C9EF5A96A4}" presName="composite4" presStyleCnt="0"/>
      <dgm:spPr/>
    </dgm:pt>
    <dgm:pt modelId="{5182A9BB-182E-4FE4-BDB4-B3C28DF56A1B}" type="pres">
      <dgm:prSet presAssocID="{DEFD740B-2623-40BE-A58B-A5C9EF5A96A4}" presName="background4" presStyleLbl="node4" presStyleIdx="7" presStyleCnt="8"/>
      <dgm:spPr/>
    </dgm:pt>
    <dgm:pt modelId="{C89B1B73-204B-4AEF-994A-C2A79D7C699F}" type="pres">
      <dgm:prSet presAssocID="{DEFD740B-2623-40BE-A58B-A5C9EF5A96A4}" presName="text4" presStyleLbl="fgAcc4" presStyleIdx="7" presStyleCnt="8" custScaleX="117501">
        <dgm:presLayoutVars>
          <dgm:chPref val="3"/>
        </dgm:presLayoutVars>
      </dgm:prSet>
      <dgm:spPr/>
    </dgm:pt>
    <dgm:pt modelId="{DC3D5F63-EAF4-4EFC-9532-DA769FE88686}" type="pres">
      <dgm:prSet presAssocID="{DEFD740B-2623-40BE-A58B-A5C9EF5A96A4}" presName="hierChild5" presStyleCnt="0"/>
      <dgm:spPr/>
    </dgm:pt>
  </dgm:ptLst>
  <dgm:cxnLst>
    <dgm:cxn modelId="{286ECF00-D13A-4103-B7E6-E0288D6E6DD0}" type="presOf" srcId="{C4282DD7-1BC3-48AC-9DBF-89498ABEC677}" destId="{130DF557-2A59-43CA-8593-595FAA67B67A}" srcOrd="0" destOrd="0" presId="urn:microsoft.com/office/officeart/2005/8/layout/hierarchy1"/>
    <dgm:cxn modelId="{23B23306-86A5-427B-A749-3ECFAE3665FF}" type="presOf" srcId="{CB955DB8-E809-4BC2-A695-8409A522AF0E}" destId="{3C3E8195-77EE-49FD-8015-C6403BF2DEEA}" srcOrd="0" destOrd="0" presId="urn:microsoft.com/office/officeart/2005/8/layout/hierarchy1"/>
    <dgm:cxn modelId="{8DA01522-D9EF-470C-86DE-BC097B52B677}" type="presOf" srcId="{A0AEF5E6-267E-4E24-AE43-C155E33FE3F4}" destId="{01767322-69CC-429A-B9EF-F18D28FCF2F3}" srcOrd="0" destOrd="0" presId="urn:microsoft.com/office/officeart/2005/8/layout/hierarchy1"/>
    <dgm:cxn modelId="{2F252823-2E12-4AEF-99FE-C8B8226B4B86}" type="presOf" srcId="{3712B619-F5A6-433C-95CA-FFCBB4D7F859}" destId="{B5EEB268-37DF-4973-B4D3-616FFA8BFDDF}" srcOrd="0" destOrd="0" presId="urn:microsoft.com/office/officeart/2005/8/layout/hierarchy1"/>
    <dgm:cxn modelId="{ACBCC429-01F7-4A68-BE87-92966E17A0CC}" type="presOf" srcId="{61DBAF23-8A2C-4043-949E-C862F96FA529}" destId="{9761BDD5-A008-41F8-AA39-385275B286CF}" srcOrd="0" destOrd="0" presId="urn:microsoft.com/office/officeart/2005/8/layout/hierarchy1"/>
    <dgm:cxn modelId="{FC2C172A-5C39-41AF-AD9E-97FFCBA5A31B}" type="presOf" srcId="{2C617F9B-D0D6-4330-A4FB-519D8C4593E2}" destId="{792CFCDD-7FE6-4EE7-8C72-DB3159A50170}" srcOrd="0" destOrd="0" presId="urn:microsoft.com/office/officeart/2005/8/layout/hierarchy1"/>
    <dgm:cxn modelId="{BCFB3936-8D62-414C-99CD-CB8AD0E3AA64}" type="presOf" srcId="{0A32E0EC-077F-4516-AF85-2FD78453D6CC}" destId="{DAD24B54-06C2-465B-A460-A49F8B979F0B}" srcOrd="0" destOrd="0" presId="urn:microsoft.com/office/officeart/2005/8/layout/hierarchy1"/>
    <dgm:cxn modelId="{6315CA39-41EB-4871-A1E2-B45A2F12C336}" type="presOf" srcId="{9F3BA8DD-891B-4AC8-A6B3-0DB5AA2CBBDD}" destId="{7370B3E8-5AD1-4E41-A9A6-56A3FB8870A5}" srcOrd="0" destOrd="0" presId="urn:microsoft.com/office/officeart/2005/8/layout/hierarchy1"/>
    <dgm:cxn modelId="{AF25AB3D-FA29-47BD-BE90-9A217DA740C6}" srcId="{3712B619-F5A6-433C-95CA-FFCBB4D7F859}" destId="{11BDC522-60DE-42CF-8D36-7266D3D1704F}" srcOrd="1" destOrd="0" parTransId="{C4282DD7-1BC3-48AC-9DBF-89498ABEC677}" sibTransId="{C384060F-0C3F-444E-9A73-3D1F9691D7BC}"/>
    <dgm:cxn modelId="{639F3840-686A-4F17-B99A-117A310E3184}" srcId="{6DAA70EE-9910-457C-A5FE-B3B3637D531F}" destId="{8D561953-6648-4147-961D-B25891EB59EB}" srcOrd="0" destOrd="0" parTransId="{29174340-B3B2-4EBF-99CE-5C397AA5D716}" sibTransId="{2E49B1D4-7249-454E-8653-5B70C13B8246}"/>
    <dgm:cxn modelId="{CE97595B-71B0-48EE-B167-B2C930DF8B03}" srcId="{CB955DB8-E809-4BC2-A695-8409A522AF0E}" destId="{54D859F5-998E-459A-BB7A-33CFBB88B3AB}" srcOrd="1" destOrd="0" parTransId="{8CDB51A1-986F-48A0-B3F8-948F6CFAAAF8}" sibTransId="{6194E410-3F7F-4CCC-B6D2-A1C267D85224}"/>
    <dgm:cxn modelId="{DE6BFD5C-0CD4-421A-AD28-EFA7F37FD7E4}" srcId="{2C617F9B-D0D6-4330-A4FB-519D8C4593E2}" destId="{BA6AEDB1-7D95-4B8F-815D-311BF19B3DA1}" srcOrd="0" destOrd="0" parTransId="{6BA0D630-C796-482E-8DF8-EA5D65C591EE}" sibTransId="{7DB16D26-B682-4D8B-B75A-E5D29F261440}"/>
    <dgm:cxn modelId="{09EAAB63-FAFC-4C77-B91A-B6F4660625EF}" type="presOf" srcId="{11BDC522-60DE-42CF-8D36-7266D3D1704F}" destId="{84449601-4584-4BEB-A5A5-255583AA8A7F}" srcOrd="0" destOrd="0" presId="urn:microsoft.com/office/officeart/2005/8/layout/hierarchy1"/>
    <dgm:cxn modelId="{5BFA0265-3938-46B3-A73B-436A49B9AA3F}" srcId="{CB955DB8-E809-4BC2-A695-8409A522AF0E}" destId="{3712B619-F5A6-433C-95CA-FFCBB4D7F859}" srcOrd="0" destOrd="0" parTransId="{5113DC9D-9FEC-4984-B2D8-E3808D8D2787}" sibTransId="{FB902002-0E5A-48F8-B5B6-8F43EB28759C}"/>
    <dgm:cxn modelId="{68ECC648-2AF8-4DCF-9C54-BBD2883A3533}" srcId="{A0AEF5E6-267E-4E24-AE43-C155E33FE3F4}" destId="{CB955DB8-E809-4BC2-A695-8409A522AF0E}" srcOrd="0" destOrd="0" parTransId="{220958FC-9CBF-4C58-A314-9DBD2D3F6320}" sibTransId="{FE5D0797-BBA1-4FF4-AB78-0A6B7868240B}"/>
    <dgm:cxn modelId="{010C5A4C-6C5A-4A2B-9C18-5B520D6A4AF1}" srcId="{6DAA70EE-9910-457C-A5FE-B3B3637D531F}" destId="{DEFD740B-2623-40BE-A58B-A5C9EF5A96A4}" srcOrd="1" destOrd="0" parTransId="{ED960510-66ED-464D-ADC3-B427C870FADA}" sibTransId="{BCC9C5AC-66F4-423F-9D94-799CD05C5167}"/>
    <dgm:cxn modelId="{2B824756-0B5F-444E-B996-92BBEB3535C3}" type="presOf" srcId="{BA6AEDB1-7D95-4B8F-815D-311BF19B3DA1}" destId="{5F3E9C0D-F2D6-45ED-B078-A4AC965EEF22}" srcOrd="0" destOrd="0" presId="urn:microsoft.com/office/officeart/2005/8/layout/hierarchy1"/>
    <dgm:cxn modelId="{184A0459-F88F-4783-B62E-14C5A6EF9B45}" type="presOf" srcId="{8CDB51A1-986F-48A0-B3F8-948F6CFAAAF8}" destId="{EEEF5534-B7F0-4A7D-B24D-D92E1D65FC27}" srcOrd="0" destOrd="0" presId="urn:microsoft.com/office/officeart/2005/8/layout/hierarchy1"/>
    <dgm:cxn modelId="{927A4682-FB9B-48DD-B09B-B61F201C0E46}" type="presOf" srcId="{DEFD740B-2623-40BE-A58B-A5C9EF5A96A4}" destId="{C89B1B73-204B-4AEF-994A-C2A79D7C699F}" srcOrd="0" destOrd="0" presId="urn:microsoft.com/office/officeart/2005/8/layout/hierarchy1"/>
    <dgm:cxn modelId="{5C912991-EAD6-461D-9AA0-ECE8706A2830}" srcId="{2C617F9B-D0D6-4330-A4FB-519D8C4593E2}" destId="{63CD77B6-F3E4-4A1A-9AAE-77873F8C61B6}" srcOrd="1" destOrd="0" parTransId="{61DBAF23-8A2C-4043-949E-C862F96FA529}" sibTransId="{D9652660-D6C6-419A-AF26-F2769503113E}"/>
    <dgm:cxn modelId="{E5FC6396-E6AA-4A70-91A1-B92D933E6181}" type="presOf" srcId="{6BA0D630-C796-482E-8DF8-EA5D65C591EE}" destId="{98C056E5-F248-4048-B817-B828C99A323C}" srcOrd="0" destOrd="0" presId="urn:microsoft.com/office/officeart/2005/8/layout/hierarchy1"/>
    <dgm:cxn modelId="{DD5A789A-337A-42EC-91D3-4F5D74E48DF5}" type="presOf" srcId="{6DAA70EE-9910-457C-A5FE-B3B3637D531F}" destId="{D2980437-BE48-42C1-AA62-7589E39DCA6E}" srcOrd="0" destOrd="0" presId="urn:microsoft.com/office/officeart/2005/8/layout/hierarchy1"/>
    <dgm:cxn modelId="{2D29C5A2-F048-4DD7-B9CE-B347ABD603DB}" type="presOf" srcId="{ED960510-66ED-464D-ADC3-B427C870FADA}" destId="{90933EC7-2C10-4196-9989-3E57E875D922}" srcOrd="0" destOrd="0" presId="urn:microsoft.com/office/officeart/2005/8/layout/hierarchy1"/>
    <dgm:cxn modelId="{78C22CA9-4E78-4E12-BCBB-36D49C1DEFA2}" type="presOf" srcId="{63CD77B6-F3E4-4A1A-9AAE-77873F8C61B6}" destId="{5580E8DF-A567-40D1-A09F-58EB1F7DC8CC}" srcOrd="0" destOrd="0" presId="urn:microsoft.com/office/officeart/2005/8/layout/hierarchy1"/>
    <dgm:cxn modelId="{BA5707AF-44A0-4247-AAC0-6DAD64426D9C}" type="presOf" srcId="{EC9C7BB1-45E5-4F5E-827C-B4D4FCD177B6}" destId="{75FE3A00-EC6F-48AA-AF1E-A76CA29FDE50}" srcOrd="0" destOrd="0" presId="urn:microsoft.com/office/officeart/2005/8/layout/hierarchy1"/>
    <dgm:cxn modelId="{2B4B55B4-E54F-4812-B522-E28BFCBA063E}" type="presOf" srcId="{49E3A890-A5F9-435E-881C-E8C7B808E8DB}" destId="{1B9A8695-A734-4721-9DFF-C6109BC554AA}" srcOrd="0" destOrd="0" presId="urn:microsoft.com/office/officeart/2005/8/layout/hierarchy1"/>
    <dgm:cxn modelId="{A63C46B5-EB12-46ED-9D82-333E82C9A6B1}" srcId="{54D859F5-998E-459A-BB7A-33CFBB88B3AB}" destId="{6DAA70EE-9910-457C-A5FE-B3B3637D531F}" srcOrd="0" destOrd="0" parTransId="{EC9C7BB1-45E5-4F5E-827C-B4D4FCD177B6}" sibTransId="{4347EF30-3404-4CD9-8BA8-6EC5341DEAF5}"/>
    <dgm:cxn modelId="{45E9D7BA-00C6-4F32-8208-839EA8250282}" type="presOf" srcId="{5113DC9D-9FEC-4984-B2D8-E3808D8D2787}" destId="{53ECA914-215F-4AFB-B69C-A11D1FA17A41}" srcOrd="0" destOrd="0" presId="urn:microsoft.com/office/officeart/2005/8/layout/hierarchy1"/>
    <dgm:cxn modelId="{6DA32DBC-341B-43EC-8439-EF4D9526E1D9}" srcId="{3712B619-F5A6-433C-95CA-FFCBB4D7F859}" destId="{2C617F9B-D0D6-4330-A4FB-519D8C4593E2}" srcOrd="0" destOrd="0" parTransId="{66243F86-AB63-4319-9399-9B20932E14A3}" sibTransId="{FA038AE0-1938-405B-8255-7222518277CB}"/>
    <dgm:cxn modelId="{73DBF2BE-B4CB-4312-811B-ED1EA144012C}" srcId="{2C617F9B-D0D6-4330-A4FB-519D8C4593E2}" destId="{9F3BA8DD-891B-4AC8-A6B3-0DB5AA2CBBDD}" srcOrd="3" destOrd="0" parTransId="{0C14250A-EC24-46BD-9A6D-3E3FB809E681}" sibTransId="{06023FF9-F72C-4A63-9C95-3C1470EB3759}"/>
    <dgm:cxn modelId="{945732C2-5E6F-41E2-BE98-E5EC190BBE55}" type="presOf" srcId="{C5ECFC5A-7B72-4C5F-8B40-85035E6E8F78}" destId="{87251E95-312F-4145-80EF-2BCBDACB99A5}" srcOrd="0" destOrd="0" presId="urn:microsoft.com/office/officeart/2005/8/layout/hierarchy1"/>
    <dgm:cxn modelId="{EA08BEC3-015E-41D1-AE6B-87AEE919B3ED}" srcId="{2C617F9B-D0D6-4330-A4FB-519D8C4593E2}" destId="{993D13E9-1878-4CE7-A709-35D74355CBC8}" srcOrd="2" destOrd="0" parTransId="{0AC1F4E9-3276-4128-B56F-71D1C678BB90}" sibTransId="{19F69C86-D97B-44DD-A39E-C7EFE63C3E09}"/>
    <dgm:cxn modelId="{EEF49EC6-052C-40C1-84E7-D97EFCC569C5}" type="presOf" srcId="{66243F86-AB63-4319-9399-9B20932E14A3}" destId="{FDD7AEBA-D1C8-40FC-9A9C-C8EA56E8F820}" srcOrd="0" destOrd="0" presId="urn:microsoft.com/office/officeart/2005/8/layout/hierarchy1"/>
    <dgm:cxn modelId="{5441A6C6-EAF8-434E-A59C-5D3E937E3192}" type="presOf" srcId="{0AC1F4E9-3276-4128-B56F-71D1C678BB90}" destId="{D8B37C2A-13E1-491B-810D-3E6D3755A1EF}" srcOrd="0" destOrd="0" presId="urn:microsoft.com/office/officeart/2005/8/layout/hierarchy1"/>
    <dgm:cxn modelId="{88D237CB-17A9-45B4-8B35-F43D797F440C}" srcId="{11BDC522-60DE-42CF-8D36-7266D3D1704F}" destId="{0A32E0EC-077F-4516-AF85-2FD78453D6CC}" srcOrd="1" destOrd="0" parTransId="{49E3A890-A5F9-435E-881C-E8C7B808E8DB}" sibTransId="{6A22A287-AAA2-41A2-8FAE-585282C012C0}"/>
    <dgm:cxn modelId="{CCB051CB-66A1-4576-BE5C-CFB6843529C9}" type="presOf" srcId="{54D859F5-998E-459A-BB7A-33CFBB88B3AB}" destId="{697C47E1-1116-485B-BEE6-AC0B99003B85}" srcOrd="0" destOrd="0" presId="urn:microsoft.com/office/officeart/2005/8/layout/hierarchy1"/>
    <dgm:cxn modelId="{D31ED4DB-E9F1-49F0-9C67-D1D4E12A2918}" type="presOf" srcId="{8D561953-6648-4147-961D-B25891EB59EB}" destId="{3920FAC2-26C3-454E-BB8F-1F3AE6B84EFB}" srcOrd="0" destOrd="0" presId="urn:microsoft.com/office/officeart/2005/8/layout/hierarchy1"/>
    <dgm:cxn modelId="{ED945DE9-41AC-42C9-BAF2-6023DC7E51E1}" type="presOf" srcId="{0C14250A-EC24-46BD-9A6D-3E3FB809E681}" destId="{42E57F8D-59AB-4671-93C1-B2A8B969E71D}" srcOrd="0" destOrd="0" presId="urn:microsoft.com/office/officeart/2005/8/layout/hierarchy1"/>
    <dgm:cxn modelId="{6F080BED-4052-4D13-9B2A-CF255A758C9C}" type="presOf" srcId="{29174340-B3B2-4EBF-99CE-5C397AA5D716}" destId="{1DC98409-411E-4D86-B904-D7C08AB4E0C6}" srcOrd="0" destOrd="0" presId="urn:microsoft.com/office/officeart/2005/8/layout/hierarchy1"/>
    <dgm:cxn modelId="{68FF9EEE-AA8D-4FF3-BC53-E33805ADCF8F}" type="presOf" srcId="{2A3082F0-233A-41A1-8FA9-39FEA4DD4D48}" destId="{0C77D95A-2AF5-40CA-83C9-3426A879E16E}" srcOrd="0" destOrd="0" presId="urn:microsoft.com/office/officeart/2005/8/layout/hierarchy1"/>
    <dgm:cxn modelId="{E8854DF8-53F2-4013-BC38-B3AAF721034D}" srcId="{11BDC522-60DE-42CF-8D36-7266D3D1704F}" destId="{2A3082F0-233A-41A1-8FA9-39FEA4DD4D48}" srcOrd="0" destOrd="0" parTransId="{C5ECFC5A-7B72-4C5F-8B40-85035E6E8F78}" sibTransId="{42C9A251-111E-4599-981F-A692271EF571}"/>
    <dgm:cxn modelId="{C1C565FF-98FA-4242-BE4D-DAE08C25249F}" type="presOf" srcId="{993D13E9-1878-4CE7-A709-35D74355CBC8}" destId="{A81759BC-ACFE-4B29-917C-2D870DEF8BD8}" srcOrd="0" destOrd="0" presId="urn:microsoft.com/office/officeart/2005/8/layout/hierarchy1"/>
    <dgm:cxn modelId="{1A160F0A-F3FC-4E1D-8033-1B6D8E171838}" type="presParOf" srcId="{01767322-69CC-429A-B9EF-F18D28FCF2F3}" destId="{A85080C6-5C92-4EE0-B0FC-389967161E86}" srcOrd="0" destOrd="0" presId="urn:microsoft.com/office/officeart/2005/8/layout/hierarchy1"/>
    <dgm:cxn modelId="{1BEBB72F-EA29-40F4-A7AB-633E4D9BE37E}" type="presParOf" srcId="{A85080C6-5C92-4EE0-B0FC-389967161E86}" destId="{BC1DF2AA-471F-4502-8265-94DC7BEE84C4}" srcOrd="0" destOrd="0" presId="urn:microsoft.com/office/officeart/2005/8/layout/hierarchy1"/>
    <dgm:cxn modelId="{25CFEEE5-2C9A-4A6A-9A0F-A0056DD3BB04}" type="presParOf" srcId="{BC1DF2AA-471F-4502-8265-94DC7BEE84C4}" destId="{3AF87FB3-7CF9-43F1-BD5E-A82B004589CB}" srcOrd="0" destOrd="0" presId="urn:microsoft.com/office/officeart/2005/8/layout/hierarchy1"/>
    <dgm:cxn modelId="{868BCC77-9908-4225-9F8E-E23E695978D9}" type="presParOf" srcId="{BC1DF2AA-471F-4502-8265-94DC7BEE84C4}" destId="{3C3E8195-77EE-49FD-8015-C6403BF2DEEA}" srcOrd="1" destOrd="0" presId="urn:microsoft.com/office/officeart/2005/8/layout/hierarchy1"/>
    <dgm:cxn modelId="{AB574244-0777-485C-A772-3904FFFBE2E2}" type="presParOf" srcId="{A85080C6-5C92-4EE0-B0FC-389967161E86}" destId="{09ADAC58-F82C-4372-AB61-751445870F74}" srcOrd="1" destOrd="0" presId="urn:microsoft.com/office/officeart/2005/8/layout/hierarchy1"/>
    <dgm:cxn modelId="{59667879-FE77-4BB4-8C6E-49154544BDB2}" type="presParOf" srcId="{09ADAC58-F82C-4372-AB61-751445870F74}" destId="{53ECA914-215F-4AFB-B69C-A11D1FA17A41}" srcOrd="0" destOrd="0" presId="urn:microsoft.com/office/officeart/2005/8/layout/hierarchy1"/>
    <dgm:cxn modelId="{3BC472CE-BC6C-42FF-9A02-A7006E32939D}" type="presParOf" srcId="{09ADAC58-F82C-4372-AB61-751445870F74}" destId="{B5EDB13F-5C74-4ABE-BB09-F5CC22FE3D92}" srcOrd="1" destOrd="0" presId="urn:microsoft.com/office/officeart/2005/8/layout/hierarchy1"/>
    <dgm:cxn modelId="{A382706F-F17F-474F-AAC3-6ADBD2738DD8}" type="presParOf" srcId="{B5EDB13F-5C74-4ABE-BB09-F5CC22FE3D92}" destId="{CC7D98E4-CE72-42BB-BF92-46614948C5C9}" srcOrd="0" destOrd="0" presId="urn:microsoft.com/office/officeart/2005/8/layout/hierarchy1"/>
    <dgm:cxn modelId="{05852E39-05E4-4E22-BE1F-DA311FBD8390}" type="presParOf" srcId="{CC7D98E4-CE72-42BB-BF92-46614948C5C9}" destId="{534C2CE1-7FF5-471E-B05A-654EA49718D7}" srcOrd="0" destOrd="0" presId="urn:microsoft.com/office/officeart/2005/8/layout/hierarchy1"/>
    <dgm:cxn modelId="{1D145720-615F-4964-9284-4A028620AC36}" type="presParOf" srcId="{CC7D98E4-CE72-42BB-BF92-46614948C5C9}" destId="{B5EEB268-37DF-4973-B4D3-616FFA8BFDDF}" srcOrd="1" destOrd="0" presId="urn:microsoft.com/office/officeart/2005/8/layout/hierarchy1"/>
    <dgm:cxn modelId="{4295A230-5D59-404E-AE71-E850A5A0AABB}" type="presParOf" srcId="{B5EDB13F-5C74-4ABE-BB09-F5CC22FE3D92}" destId="{9F70CD80-B71E-49F2-929F-8CF54AFED53D}" srcOrd="1" destOrd="0" presId="urn:microsoft.com/office/officeart/2005/8/layout/hierarchy1"/>
    <dgm:cxn modelId="{B8F7F3D3-36A8-40C5-B30B-7FE82417FBDC}" type="presParOf" srcId="{9F70CD80-B71E-49F2-929F-8CF54AFED53D}" destId="{FDD7AEBA-D1C8-40FC-9A9C-C8EA56E8F820}" srcOrd="0" destOrd="0" presId="urn:microsoft.com/office/officeart/2005/8/layout/hierarchy1"/>
    <dgm:cxn modelId="{ECD35095-06F0-4DD2-A5E4-1EDDDCC0E581}" type="presParOf" srcId="{9F70CD80-B71E-49F2-929F-8CF54AFED53D}" destId="{B97E1A03-D792-4DC5-A750-1A5CCAADA04D}" srcOrd="1" destOrd="0" presId="urn:microsoft.com/office/officeart/2005/8/layout/hierarchy1"/>
    <dgm:cxn modelId="{276EF9D7-6548-4499-98EC-5715DAC3EAB0}" type="presParOf" srcId="{B97E1A03-D792-4DC5-A750-1A5CCAADA04D}" destId="{CDA040C4-51B3-4F5C-A9D8-A1FA36DE44C5}" srcOrd="0" destOrd="0" presId="urn:microsoft.com/office/officeart/2005/8/layout/hierarchy1"/>
    <dgm:cxn modelId="{F18CEF93-7F49-46D3-8CF0-045FA4CF5D29}" type="presParOf" srcId="{CDA040C4-51B3-4F5C-A9D8-A1FA36DE44C5}" destId="{4753666A-910B-4E4B-95B5-B77D4F99B491}" srcOrd="0" destOrd="0" presId="urn:microsoft.com/office/officeart/2005/8/layout/hierarchy1"/>
    <dgm:cxn modelId="{2BCC6A55-9F9D-4EC4-901D-FD53838E24A1}" type="presParOf" srcId="{CDA040C4-51B3-4F5C-A9D8-A1FA36DE44C5}" destId="{792CFCDD-7FE6-4EE7-8C72-DB3159A50170}" srcOrd="1" destOrd="0" presId="urn:microsoft.com/office/officeart/2005/8/layout/hierarchy1"/>
    <dgm:cxn modelId="{9C859D30-D30F-489F-A51B-4AB72E4EB840}" type="presParOf" srcId="{B97E1A03-D792-4DC5-A750-1A5CCAADA04D}" destId="{C647F10F-010F-49CB-A60A-98979443E0A6}" srcOrd="1" destOrd="0" presId="urn:microsoft.com/office/officeart/2005/8/layout/hierarchy1"/>
    <dgm:cxn modelId="{F6617268-E65B-4DB1-9D6F-F183D128F4E5}" type="presParOf" srcId="{C647F10F-010F-49CB-A60A-98979443E0A6}" destId="{98C056E5-F248-4048-B817-B828C99A323C}" srcOrd="0" destOrd="0" presId="urn:microsoft.com/office/officeart/2005/8/layout/hierarchy1"/>
    <dgm:cxn modelId="{C8593A78-B102-42C5-91AC-D163B7EC6CA5}" type="presParOf" srcId="{C647F10F-010F-49CB-A60A-98979443E0A6}" destId="{2C6DE980-D581-40A9-AE7A-E0F6C8882B27}" srcOrd="1" destOrd="0" presId="urn:microsoft.com/office/officeart/2005/8/layout/hierarchy1"/>
    <dgm:cxn modelId="{AF4D520F-A6AA-4C02-877D-5DD5266F96D7}" type="presParOf" srcId="{2C6DE980-D581-40A9-AE7A-E0F6C8882B27}" destId="{50F795CF-C8F9-4590-ADBA-7F3A1FD5B655}" srcOrd="0" destOrd="0" presId="urn:microsoft.com/office/officeart/2005/8/layout/hierarchy1"/>
    <dgm:cxn modelId="{1FB1F2CF-942A-4D29-87D6-F14E5DE495E0}" type="presParOf" srcId="{50F795CF-C8F9-4590-ADBA-7F3A1FD5B655}" destId="{3D483375-B35E-40F9-A941-692A79E0DD66}" srcOrd="0" destOrd="0" presId="urn:microsoft.com/office/officeart/2005/8/layout/hierarchy1"/>
    <dgm:cxn modelId="{7F480601-BAD4-4F37-8C29-B6D8BB97DA2F}" type="presParOf" srcId="{50F795CF-C8F9-4590-ADBA-7F3A1FD5B655}" destId="{5F3E9C0D-F2D6-45ED-B078-A4AC965EEF22}" srcOrd="1" destOrd="0" presId="urn:microsoft.com/office/officeart/2005/8/layout/hierarchy1"/>
    <dgm:cxn modelId="{AFFF44F4-27F1-46D3-827C-F23839DA9AA2}" type="presParOf" srcId="{2C6DE980-D581-40A9-AE7A-E0F6C8882B27}" destId="{3DF36A56-9DAE-4249-9166-41CDB02DC7B9}" srcOrd="1" destOrd="0" presId="urn:microsoft.com/office/officeart/2005/8/layout/hierarchy1"/>
    <dgm:cxn modelId="{00ED6D33-13F9-42BE-80CA-BC0376687AA2}" type="presParOf" srcId="{C647F10F-010F-49CB-A60A-98979443E0A6}" destId="{9761BDD5-A008-41F8-AA39-385275B286CF}" srcOrd="2" destOrd="0" presId="urn:microsoft.com/office/officeart/2005/8/layout/hierarchy1"/>
    <dgm:cxn modelId="{BD6893FE-E9C7-4402-8BD7-33248EC66795}" type="presParOf" srcId="{C647F10F-010F-49CB-A60A-98979443E0A6}" destId="{870103C2-4281-431C-BF47-8E8EBBCCC512}" srcOrd="3" destOrd="0" presId="urn:microsoft.com/office/officeart/2005/8/layout/hierarchy1"/>
    <dgm:cxn modelId="{555A508E-34D7-4B66-ABD3-03B09B9F7CFD}" type="presParOf" srcId="{870103C2-4281-431C-BF47-8E8EBBCCC512}" destId="{8D494A13-DCF3-4073-B132-E9CF7A17CCE3}" srcOrd="0" destOrd="0" presId="urn:microsoft.com/office/officeart/2005/8/layout/hierarchy1"/>
    <dgm:cxn modelId="{33AD6114-A6AA-45C9-8541-6FDC3EF8751F}" type="presParOf" srcId="{8D494A13-DCF3-4073-B132-E9CF7A17CCE3}" destId="{50186B5A-E2E1-4C17-BD74-7818CCC49E4B}" srcOrd="0" destOrd="0" presId="urn:microsoft.com/office/officeart/2005/8/layout/hierarchy1"/>
    <dgm:cxn modelId="{ABCA891E-9565-4554-AA34-4660E6CE211D}" type="presParOf" srcId="{8D494A13-DCF3-4073-B132-E9CF7A17CCE3}" destId="{5580E8DF-A567-40D1-A09F-58EB1F7DC8CC}" srcOrd="1" destOrd="0" presId="urn:microsoft.com/office/officeart/2005/8/layout/hierarchy1"/>
    <dgm:cxn modelId="{D3342DA3-9998-400C-91B3-E110D27E63F7}" type="presParOf" srcId="{870103C2-4281-431C-BF47-8E8EBBCCC512}" destId="{0540783A-A716-4DE5-97C5-C602D4933E66}" srcOrd="1" destOrd="0" presId="urn:microsoft.com/office/officeart/2005/8/layout/hierarchy1"/>
    <dgm:cxn modelId="{388E940E-0645-437C-A238-2D72A226F918}" type="presParOf" srcId="{C647F10F-010F-49CB-A60A-98979443E0A6}" destId="{D8B37C2A-13E1-491B-810D-3E6D3755A1EF}" srcOrd="4" destOrd="0" presId="urn:microsoft.com/office/officeart/2005/8/layout/hierarchy1"/>
    <dgm:cxn modelId="{BB6E08B8-DD35-43E9-97C7-C740B2FC9D48}" type="presParOf" srcId="{C647F10F-010F-49CB-A60A-98979443E0A6}" destId="{BEE26FA1-B7DE-4E69-930B-1EDC24377182}" srcOrd="5" destOrd="0" presId="urn:microsoft.com/office/officeart/2005/8/layout/hierarchy1"/>
    <dgm:cxn modelId="{A6381D0A-FC13-4A8C-8DB7-C74156774790}" type="presParOf" srcId="{BEE26FA1-B7DE-4E69-930B-1EDC24377182}" destId="{07E3A8FE-5ABB-4CB9-8858-E261B4717618}" srcOrd="0" destOrd="0" presId="urn:microsoft.com/office/officeart/2005/8/layout/hierarchy1"/>
    <dgm:cxn modelId="{278D36B5-DD83-4DDA-8259-D21477512DE1}" type="presParOf" srcId="{07E3A8FE-5ABB-4CB9-8858-E261B4717618}" destId="{C35D8CD8-57A7-4BC8-B292-AA8BEDDA1EEF}" srcOrd="0" destOrd="0" presId="urn:microsoft.com/office/officeart/2005/8/layout/hierarchy1"/>
    <dgm:cxn modelId="{6B100C4F-FB01-46F1-BCAD-65ECE111511A}" type="presParOf" srcId="{07E3A8FE-5ABB-4CB9-8858-E261B4717618}" destId="{A81759BC-ACFE-4B29-917C-2D870DEF8BD8}" srcOrd="1" destOrd="0" presId="urn:microsoft.com/office/officeart/2005/8/layout/hierarchy1"/>
    <dgm:cxn modelId="{F6596686-4C64-4A30-A0FE-11F5E3381C65}" type="presParOf" srcId="{BEE26FA1-B7DE-4E69-930B-1EDC24377182}" destId="{C15D2ADE-E9DF-494D-BC9A-328B8A20592E}" srcOrd="1" destOrd="0" presId="urn:microsoft.com/office/officeart/2005/8/layout/hierarchy1"/>
    <dgm:cxn modelId="{C84729F4-F9E5-4FF0-9CE5-65DB8F00019A}" type="presParOf" srcId="{C647F10F-010F-49CB-A60A-98979443E0A6}" destId="{42E57F8D-59AB-4671-93C1-B2A8B969E71D}" srcOrd="6" destOrd="0" presId="urn:microsoft.com/office/officeart/2005/8/layout/hierarchy1"/>
    <dgm:cxn modelId="{6B89ADC2-92FE-4430-879F-BE0C297DF97A}" type="presParOf" srcId="{C647F10F-010F-49CB-A60A-98979443E0A6}" destId="{65DDF911-33D9-4519-8330-6C5582E82B89}" srcOrd="7" destOrd="0" presId="urn:microsoft.com/office/officeart/2005/8/layout/hierarchy1"/>
    <dgm:cxn modelId="{576D0FFD-0957-4436-BEA9-88F77549966E}" type="presParOf" srcId="{65DDF911-33D9-4519-8330-6C5582E82B89}" destId="{3E4AE805-6749-4287-92E6-FDD259AAD1C5}" srcOrd="0" destOrd="0" presId="urn:microsoft.com/office/officeart/2005/8/layout/hierarchy1"/>
    <dgm:cxn modelId="{E1941F87-0692-4B72-B435-55E784F7DA42}" type="presParOf" srcId="{3E4AE805-6749-4287-92E6-FDD259AAD1C5}" destId="{8CEEDA66-3D50-496A-8E77-DEA5FF766B36}" srcOrd="0" destOrd="0" presId="urn:microsoft.com/office/officeart/2005/8/layout/hierarchy1"/>
    <dgm:cxn modelId="{1AEA9549-0EFE-485F-AADC-67E5ED475F67}" type="presParOf" srcId="{3E4AE805-6749-4287-92E6-FDD259AAD1C5}" destId="{7370B3E8-5AD1-4E41-A9A6-56A3FB8870A5}" srcOrd="1" destOrd="0" presId="urn:microsoft.com/office/officeart/2005/8/layout/hierarchy1"/>
    <dgm:cxn modelId="{7EF3BCE6-6319-4074-B4D7-50BCC653A9C0}" type="presParOf" srcId="{65DDF911-33D9-4519-8330-6C5582E82B89}" destId="{0E52A751-EB34-4021-A491-C6DCE0DD1D01}" srcOrd="1" destOrd="0" presId="urn:microsoft.com/office/officeart/2005/8/layout/hierarchy1"/>
    <dgm:cxn modelId="{567977C8-9AE6-4A13-8F63-EC43D528C0C5}" type="presParOf" srcId="{9F70CD80-B71E-49F2-929F-8CF54AFED53D}" destId="{130DF557-2A59-43CA-8593-595FAA67B67A}" srcOrd="2" destOrd="0" presId="urn:microsoft.com/office/officeart/2005/8/layout/hierarchy1"/>
    <dgm:cxn modelId="{D9EDADF7-D338-4C31-9C90-5A46008F6CBA}" type="presParOf" srcId="{9F70CD80-B71E-49F2-929F-8CF54AFED53D}" destId="{E26DAF00-74F4-4F66-A393-622AB11C1982}" srcOrd="3" destOrd="0" presId="urn:microsoft.com/office/officeart/2005/8/layout/hierarchy1"/>
    <dgm:cxn modelId="{664BBD94-C287-46BF-AA24-5B1CBCEAFDAD}" type="presParOf" srcId="{E26DAF00-74F4-4F66-A393-622AB11C1982}" destId="{BB097FA9-E487-435D-B90D-4A83FC4097AB}" srcOrd="0" destOrd="0" presId="urn:microsoft.com/office/officeart/2005/8/layout/hierarchy1"/>
    <dgm:cxn modelId="{37E177FD-FAAD-4D58-8D9D-3BA96F1E542E}" type="presParOf" srcId="{BB097FA9-E487-435D-B90D-4A83FC4097AB}" destId="{D8A90CD3-6B3D-42BB-938D-9A1A3003D02C}" srcOrd="0" destOrd="0" presId="urn:microsoft.com/office/officeart/2005/8/layout/hierarchy1"/>
    <dgm:cxn modelId="{CD58569D-9CC6-4DE0-B9A1-0299E3D1AF9C}" type="presParOf" srcId="{BB097FA9-E487-435D-B90D-4A83FC4097AB}" destId="{84449601-4584-4BEB-A5A5-255583AA8A7F}" srcOrd="1" destOrd="0" presId="urn:microsoft.com/office/officeart/2005/8/layout/hierarchy1"/>
    <dgm:cxn modelId="{8797DF66-A49C-4011-A85E-66811C4FE17D}" type="presParOf" srcId="{E26DAF00-74F4-4F66-A393-622AB11C1982}" destId="{AFCF99DD-A75F-40C8-905C-8894C289B146}" srcOrd="1" destOrd="0" presId="urn:microsoft.com/office/officeart/2005/8/layout/hierarchy1"/>
    <dgm:cxn modelId="{86CCCB4C-A23B-466B-843E-E961691AD24A}" type="presParOf" srcId="{AFCF99DD-A75F-40C8-905C-8894C289B146}" destId="{87251E95-312F-4145-80EF-2BCBDACB99A5}" srcOrd="0" destOrd="0" presId="urn:microsoft.com/office/officeart/2005/8/layout/hierarchy1"/>
    <dgm:cxn modelId="{11D3D3D3-4752-4783-A1CB-7CE2E440A028}" type="presParOf" srcId="{AFCF99DD-A75F-40C8-905C-8894C289B146}" destId="{FD90BF36-47F9-4790-8896-5B99AC227595}" srcOrd="1" destOrd="0" presId="urn:microsoft.com/office/officeart/2005/8/layout/hierarchy1"/>
    <dgm:cxn modelId="{BACCC0A1-5CCA-4D3E-9A30-03CAF2AAEB50}" type="presParOf" srcId="{FD90BF36-47F9-4790-8896-5B99AC227595}" destId="{02091359-4DFD-4A0B-B293-7EE53198B002}" srcOrd="0" destOrd="0" presId="urn:microsoft.com/office/officeart/2005/8/layout/hierarchy1"/>
    <dgm:cxn modelId="{8410AC2C-E6A7-4E6E-82F9-201CF4B9AF8F}" type="presParOf" srcId="{02091359-4DFD-4A0B-B293-7EE53198B002}" destId="{F5AC8711-1F5E-437A-8A1E-DF857F4803CE}" srcOrd="0" destOrd="0" presId="urn:microsoft.com/office/officeart/2005/8/layout/hierarchy1"/>
    <dgm:cxn modelId="{56B2DB64-9E09-476D-9C08-E7241CDD3B4D}" type="presParOf" srcId="{02091359-4DFD-4A0B-B293-7EE53198B002}" destId="{0C77D95A-2AF5-40CA-83C9-3426A879E16E}" srcOrd="1" destOrd="0" presId="urn:microsoft.com/office/officeart/2005/8/layout/hierarchy1"/>
    <dgm:cxn modelId="{27017F2C-9FA0-4D97-B0C8-AB0F34D278D1}" type="presParOf" srcId="{FD90BF36-47F9-4790-8896-5B99AC227595}" destId="{E39DD9DB-B6F2-4175-8381-F74673B03593}" srcOrd="1" destOrd="0" presId="urn:microsoft.com/office/officeart/2005/8/layout/hierarchy1"/>
    <dgm:cxn modelId="{9D9CA801-ADF8-4781-8156-EE0CD349D2EA}" type="presParOf" srcId="{AFCF99DD-A75F-40C8-905C-8894C289B146}" destId="{1B9A8695-A734-4721-9DFF-C6109BC554AA}" srcOrd="2" destOrd="0" presId="urn:microsoft.com/office/officeart/2005/8/layout/hierarchy1"/>
    <dgm:cxn modelId="{60F648F8-0FA0-4D82-AB2B-87129B3EB146}" type="presParOf" srcId="{AFCF99DD-A75F-40C8-905C-8894C289B146}" destId="{83E7A29D-5203-4B52-BC80-73D813344AC7}" srcOrd="3" destOrd="0" presId="urn:microsoft.com/office/officeart/2005/8/layout/hierarchy1"/>
    <dgm:cxn modelId="{10F1128F-343D-46ED-9B52-7BB0EEF96F71}" type="presParOf" srcId="{83E7A29D-5203-4B52-BC80-73D813344AC7}" destId="{088D00CF-18D6-4A29-9402-DBF089ACE970}" srcOrd="0" destOrd="0" presId="urn:microsoft.com/office/officeart/2005/8/layout/hierarchy1"/>
    <dgm:cxn modelId="{4A34176E-683F-48D1-BD35-3B61EE637A7E}" type="presParOf" srcId="{088D00CF-18D6-4A29-9402-DBF089ACE970}" destId="{0EDE3C85-90BA-4BCE-BB63-8FB78C0B0E4D}" srcOrd="0" destOrd="0" presId="urn:microsoft.com/office/officeart/2005/8/layout/hierarchy1"/>
    <dgm:cxn modelId="{94785F66-767C-499D-BE37-7B564E629041}" type="presParOf" srcId="{088D00CF-18D6-4A29-9402-DBF089ACE970}" destId="{DAD24B54-06C2-465B-A460-A49F8B979F0B}" srcOrd="1" destOrd="0" presId="urn:microsoft.com/office/officeart/2005/8/layout/hierarchy1"/>
    <dgm:cxn modelId="{A3A1B101-171A-48B6-84DC-C5D5A67292B1}" type="presParOf" srcId="{83E7A29D-5203-4B52-BC80-73D813344AC7}" destId="{A822D8C4-7648-4A28-A080-82A69532E681}" srcOrd="1" destOrd="0" presId="urn:microsoft.com/office/officeart/2005/8/layout/hierarchy1"/>
    <dgm:cxn modelId="{89133C14-18D1-410F-A06F-893C2FB4EFF5}" type="presParOf" srcId="{09ADAC58-F82C-4372-AB61-751445870F74}" destId="{EEEF5534-B7F0-4A7D-B24D-D92E1D65FC27}" srcOrd="2" destOrd="0" presId="urn:microsoft.com/office/officeart/2005/8/layout/hierarchy1"/>
    <dgm:cxn modelId="{21EDBCA4-369C-4C58-9325-7385823FBA7E}" type="presParOf" srcId="{09ADAC58-F82C-4372-AB61-751445870F74}" destId="{8974BB45-EE94-4A2F-BFC0-2AF153813DFE}" srcOrd="3" destOrd="0" presId="urn:microsoft.com/office/officeart/2005/8/layout/hierarchy1"/>
    <dgm:cxn modelId="{73BC9147-C4F1-4A9D-8F2B-D2DA5A199C85}" type="presParOf" srcId="{8974BB45-EE94-4A2F-BFC0-2AF153813DFE}" destId="{5C42BB54-2AA0-4DFC-B48B-40EF1DCFFBFB}" srcOrd="0" destOrd="0" presId="urn:microsoft.com/office/officeart/2005/8/layout/hierarchy1"/>
    <dgm:cxn modelId="{8BB40E78-6C2B-4375-A3E8-B20F66E65B62}" type="presParOf" srcId="{5C42BB54-2AA0-4DFC-B48B-40EF1DCFFBFB}" destId="{66FF8A6F-8C4A-46CE-9ABC-60BDE6EDDA7E}" srcOrd="0" destOrd="0" presId="urn:microsoft.com/office/officeart/2005/8/layout/hierarchy1"/>
    <dgm:cxn modelId="{943D8171-6CB7-4574-BED9-2248AAC50035}" type="presParOf" srcId="{5C42BB54-2AA0-4DFC-B48B-40EF1DCFFBFB}" destId="{697C47E1-1116-485B-BEE6-AC0B99003B85}" srcOrd="1" destOrd="0" presId="urn:microsoft.com/office/officeart/2005/8/layout/hierarchy1"/>
    <dgm:cxn modelId="{51510829-3CEE-4B88-92A3-672A547C5D94}" type="presParOf" srcId="{8974BB45-EE94-4A2F-BFC0-2AF153813DFE}" destId="{221D3302-59A5-40BF-AE67-9C694561B842}" srcOrd="1" destOrd="0" presId="urn:microsoft.com/office/officeart/2005/8/layout/hierarchy1"/>
    <dgm:cxn modelId="{66ACE4C5-752F-4685-B323-5345B3A6A692}" type="presParOf" srcId="{221D3302-59A5-40BF-AE67-9C694561B842}" destId="{75FE3A00-EC6F-48AA-AF1E-A76CA29FDE50}" srcOrd="0" destOrd="0" presId="urn:microsoft.com/office/officeart/2005/8/layout/hierarchy1"/>
    <dgm:cxn modelId="{C40B6403-3A1A-4880-B23B-169E5A32FB0C}" type="presParOf" srcId="{221D3302-59A5-40BF-AE67-9C694561B842}" destId="{DA26BB07-4BAD-45A0-8910-D5F7AABF90F8}" srcOrd="1" destOrd="0" presId="urn:microsoft.com/office/officeart/2005/8/layout/hierarchy1"/>
    <dgm:cxn modelId="{7B2BA3C2-3315-461D-A3D7-43FABF0323A4}" type="presParOf" srcId="{DA26BB07-4BAD-45A0-8910-D5F7AABF90F8}" destId="{36BF92C1-42E9-47B6-9C41-66E70379A6A2}" srcOrd="0" destOrd="0" presId="urn:microsoft.com/office/officeart/2005/8/layout/hierarchy1"/>
    <dgm:cxn modelId="{90500D0D-2CDE-4A67-885B-ED4F736D8751}" type="presParOf" srcId="{36BF92C1-42E9-47B6-9C41-66E70379A6A2}" destId="{DCEA9E34-7E43-4C1F-BA5A-655A7EBD9436}" srcOrd="0" destOrd="0" presId="urn:microsoft.com/office/officeart/2005/8/layout/hierarchy1"/>
    <dgm:cxn modelId="{4F5BF43D-D93F-4672-A8C5-6FFD678A6697}" type="presParOf" srcId="{36BF92C1-42E9-47B6-9C41-66E70379A6A2}" destId="{D2980437-BE48-42C1-AA62-7589E39DCA6E}" srcOrd="1" destOrd="0" presId="urn:microsoft.com/office/officeart/2005/8/layout/hierarchy1"/>
    <dgm:cxn modelId="{C212583A-B64F-4DB7-9D75-AC5F7256A041}" type="presParOf" srcId="{DA26BB07-4BAD-45A0-8910-D5F7AABF90F8}" destId="{9B0E4C16-B763-4494-8462-F0B52D295A19}" srcOrd="1" destOrd="0" presId="urn:microsoft.com/office/officeart/2005/8/layout/hierarchy1"/>
    <dgm:cxn modelId="{DEDB130D-34D0-4515-ADF4-27829FE50B11}" type="presParOf" srcId="{9B0E4C16-B763-4494-8462-F0B52D295A19}" destId="{1DC98409-411E-4D86-B904-D7C08AB4E0C6}" srcOrd="0" destOrd="0" presId="urn:microsoft.com/office/officeart/2005/8/layout/hierarchy1"/>
    <dgm:cxn modelId="{1A1B100D-B3A1-40D7-9E26-89F187EF669C}" type="presParOf" srcId="{9B0E4C16-B763-4494-8462-F0B52D295A19}" destId="{9E2079F2-0B0D-4988-A079-F09F52656785}" srcOrd="1" destOrd="0" presId="urn:microsoft.com/office/officeart/2005/8/layout/hierarchy1"/>
    <dgm:cxn modelId="{E1179EFF-252F-42A9-83A2-7F2A7F778004}" type="presParOf" srcId="{9E2079F2-0B0D-4988-A079-F09F52656785}" destId="{BAD7931A-C7E7-4B1F-A375-4EA0EB68586D}" srcOrd="0" destOrd="0" presId="urn:microsoft.com/office/officeart/2005/8/layout/hierarchy1"/>
    <dgm:cxn modelId="{DC3958DE-ADAC-42C6-AA5B-405FEF36C328}" type="presParOf" srcId="{BAD7931A-C7E7-4B1F-A375-4EA0EB68586D}" destId="{712A7D4A-F54A-4447-91E3-6D439A97A8EB}" srcOrd="0" destOrd="0" presId="urn:microsoft.com/office/officeart/2005/8/layout/hierarchy1"/>
    <dgm:cxn modelId="{2F7805AC-9D82-4487-9CD1-B23852E53D88}" type="presParOf" srcId="{BAD7931A-C7E7-4B1F-A375-4EA0EB68586D}" destId="{3920FAC2-26C3-454E-BB8F-1F3AE6B84EFB}" srcOrd="1" destOrd="0" presId="urn:microsoft.com/office/officeart/2005/8/layout/hierarchy1"/>
    <dgm:cxn modelId="{3EEBE21E-4789-4A6F-B495-D16E47CB7FFA}" type="presParOf" srcId="{9E2079F2-0B0D-4988-A079-F09F52656785}" destId="{CE93C668-250A-4AD3-84F2-14DE460D9AC3}" srcOrd="1" destOrd="0" presId="urn:microsoft.com/office/officeart/2005/8/layout/hierarchy1"/>
    <dgm:cxn modelId="{E4E1B52B-3892-42A8-A175-07767BE10694}" type="presParOf" srcId="{9B0E4C16-B763-4494-8462-F0B52D295A19}" destId="{90933EC7-2C10-4196-9989-3E57E875D922}" srcOrd="2" destOrd="0" presId="urn:microsoft.com/office/officeart/2005/8/layout/hierarchy1"/>
    <dgm:cxn modelId="{414E6FAF-89DD-42DD-B4DA-03BC9BC3C65A}" type="presParOf" srcId="{9B0E4C16-B763-4494-8462-F0B52D295A19}" destId="{3460DAC3-6983-4E10-BFDC-404ACBBA614F}" srcOrd="3" destOrd="0" presId="urn:microsoft.com/office/officeart/2005/8/layout/hierarchy1"/>
    <dgm:cxn modelId="{8EB3B1E7-40E0-4AF9-B560-A890392A6E40}" type="presParOf" srcId="{3460DAC3-6983-4E10-BFDC-404ACBBA614F}" destId="{F28EC8E7-7A0E-42EB-B9C9-ADEC3EB46548}" srcOrd="0" destOrd="0" presId="urn:microsoft.com/office/officeart/2005/8/layout/hierarchy1"/>
    <dgm:cxn modelId="{17A4C900-97C8-4E4C-8400-287235960D15}" type="presParOf" srcId="{F28EC8E7-7A0E-42EB-B9C9-ADEC3EB46548}" destId="{5182A9BB-182E-4FE4-BDB4-B3C28DF56A1B}" srcOrd="0" destOrd="0" presId="urn:microsoft.com/office/officeart/2005/8/layout/hierarchy1"/>
    <dgm:cxn modelId="{9AE28DA0-0E2F-4FAE-936A-7A81EA268C81}" type="presParOf" srcId="{F28EC8E7-7A0E-42EB-B9C9-ADEC3EB46548}" destId="{C89B1B73-204B-4AEF-994A-C2A79D7C699F}" srcOrd="1" destOrd="0" presId="urn:microsoft.com/office/officeart/2005/8/layout/hierarchy1"/>
    <dgm:cxn modelId="{B6EED4DE-A44D-4AE6-9D4C-33ED94A1A9E6}" type="presParOf" srcId="{3460DAC3-6983-4E10-BFDC-404ACBBA614F}" destId="{DC3D5F63-EAF4-4EFC-9532-DA769FE886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B63D-5894-4E91-9B00-EEB232B58098}">
      <dsp:nvSpPr>
        <dsp:cNvPr id="0" name=""/>
        <dsp:cNvSpPr/>
      </dsp:nvSpPr>
      <dsp:spPr>
        <a:xfrm>
          <a:off x="6292005" y="2762835"/>
          <a:ext cx="91440" cy="514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5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EA95F-F1C3-4EE8-8262-0B5FA5E5B136}">
      <dsp:nvSpPr>
        <dsp:cNvPr id="0" name=""/>
        <dsp:cNvSpPr/>
      </dsp:nvSpPr>
      <dsp:spPr>
        <a:xfrm>
          <a:off x="4828054" y="1124773"/>
          <a:ext cx="1509670" cy="514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662"/>
              </a:lnTo>
              <a:lnTo>
                <a:pt x="1509670" y="350662"/>
              </a:lnTo>
              <a:lnTo>
                <a:pt x="1509670" y="5145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AE6F0-EE97-4221-A2EA-47EA3468C39C}">
      <dsp:nvSpPr>
        <dsp:cNvPr id="0" name=""/>
        <dsp:cNvSpPr/>
      </dsp:nvSpPr>
      <dsp:spPr>
        <a:xfrm>
          <a:off x="3094038" y="2762835"/>
          <a:ext cx="1081228" cy="514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662"/>
              </a:lnTo>
              <a:lnTo>
                <a:pt x="1081228" y="350662"/>
              </a:lnTo>
              <a:lnTo>
                <a:pt x="1081228" y="5145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3F248-24AE-4DA9-9734-58A7307D28EA}">
      <dsp:nvSpPr>
        <dsp:cNvPr id="0" name=""/>
        <dsp:cNvSpPr/>
      </dsp:nvSpPr>
      <dsp:spPr>
        <a:xfrm>
          <a:off x="2012809" y="2762835"/>
          <a:ext cx="1081228" cy="514566"/>
        </a:xfrm>
        <a:custGeom>
          <a:avLst/>
          <a:gdLst/>
          <a:ahLst/>
          <a:cxnLst/>
          <a:rect l="0" t="0" r="0" b="0"/>
          <a:pathLst>
            <a:path>
              <a:moveTo>
                <a:pt x="1081228" y="0"/>
              </a:moveTo>
              <a:lnTo>
                <a:pt x="1081228" y="350662"/>
              </a:lnTo>
              <a:lnTo>
                <a:pt x="0" y="350662"/>
              </a:lnTo>
              <a:lnTo>
                <a:pt x="0" y="5145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4B78C-08B1-445A-B061-272161DBE605}">
      <dsp:nvSpPr>
        <dsp:cNvPr id="0" name=""/>
        <dsp:cNvSpPr/>
      </dsp:nvSpPr>
      <dsp:spPr>
        <a:xfrm>
          <a:off x="3094038" y="1124773"/>
          <a:ext cx="1734015" cy="514566"/>
        </a:xfrm>
        <a:custGeom>
          <a:avLst/>
          <a:gdLst/>
          <a:ahLst/>
          <a:cxnLst/>
          <a:rect l="0" t="0" r="0" b="0"/>
          <a:pathLst>
            <a:path>
              <a:moveTo>
                <a:pt x="1734015" y="0"/>
              </a:moveTo>
              <a:lnTo>
                <a:pt x="1734015" y="350662"/>
              </a:lnTo>
              <a:lnTo>
                <a:pt x="0" y="350662"/>
              </a:lnTo>
              <a:lnTo>
                <a:pt x="0" y="5145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003B8-F7C1-4D23-867D-29AA012E8D4A}">
      <dsp:nvSpPr>
        <dsp:cNvPr id="0" name=""/>
        <dsp:cNvSpPr/>
      </dsp:nvSpPr>
      <dsp:spPr>
        <a:xfrm>
          <a:off x="3943412" y="1278"/>
          <a:ext cx="1769283" cy="1123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84ACA-936E-4888-9186-CED81A359BF8}">
      <dsp:nvSpPr>
        <dsp:cNvPr id="0" name=""/>
        <dsp:cNvSpPr/>
      </dsp:nvSpPr>
      <dsp:spPr>
        <a:xfrm>
          <a:off x="4139999" y="188035"/>
          <a:ext cx="1769283" cy="112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2905" y="220941"/>
        <a:ext cx="1703471" cy="1057683"/>
      </dsp:txXfrm>
    </dsp:sp>
    <dsp:sp modelId="{54121566-75D9-4CEF-B8F5-DF54F2C3F269}">
      <dsp:nvSpPr>
        <dsp:cNvPr id="0" name=""/>
        <dsp:cNvSpPr/>
      </dsp:nvSpPr>
      <dsp:spPr>
        <a:xfrm>
          <a:off x="2209396" y="1639340"/>
          <a:ext cx="1769283" cy="1123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4E643F-A5B7-4A1E-9243-A214E9EE9C45}">
      <dsp:nvSpPr>
        <dsp:cNvPr id="0" name=""/>
        <dsp:cNvSpPr/>
      </dsp:nvSpPr>
      <dsp:spPr>
        <a:xfrm>
          <a:off x="2405983" y="1826097"/>
          <a:ext cx="1769283" cy="112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4, 5</a:t>
          </a:r>
          <a:endParaRPr lang="en-VI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889" y="1859003"/>
        <a:ext cx="1703471" cy="1057683"/>
      </dsp:txXfrm>
    </dsp:sp>
    <dsp:sp modelId="{B01AF590-7168-4E68-9A08-BD040DCDE8EF}">
      <dsp:nvSpPr>
        <dsp:cNvPr id="0" name=""/>
        <dsp:cNvSpPr/>
      </dsp:nvSpPr>
      <dsp:spPr>
        <a:xfrm>
          <a:off x="1128167" y="3277401"/>
          <a:ext cx="1769283" cy="1123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27D6B-95B4-474E-99F3-6686CAA4AD1F}">
      <dsp:nvSpPr>
        <dsp:cNvPr id="0" name=""/>
        <dsp:cNvSpPr/>
      </dsp:nvSpPr>
      <dsp:spPr>
        <a:xfrm>
          <a:off x="1324754" y="3464159"/>
          <a:ext cx="1769283" cy="112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TT30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660" y="3497065"/>
        <a:ext cx="1703471" cy="1057683"/>
      </dsp:txXfrm>
    </dsp:sp>
    <dsp:sp modelId="{02A029A6-9D70-46D6-9DBD-8C136AB1073E}">
      <dsp:nvSpPr>
        <dsp:cNvPr id="0" name=""/>
        <dsp:cNvSpPr/>
      </dsp:nvSpPr>
      <dsp:spPr>
        <a:xfrm>
          <a:off x="3290625" y="3277401"/>
          <a:ext cx="1769283" cy="1123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B043CE-F308-4496-B2E5-3D3597332957}">
      <dsp:nvSpPr>
        <dsp:cNvPr id="0" name=""/>
        <dsp:cNvSpPr/>
      </dsp:nvSpPr>
      <dsp:spPr>
        <a:xfrm>
          <a:off x="3487212" y="3464159"/>
          <a:ext cx="1769283" cy="112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TT22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0118" y="3497065"/>
        <a:ext cx="1703471" cy="1057683"/>
      </dsp:txXfrm>
    </dsp:sp>
    <dsp:sp modelId="{7CE3FDB1-17CC-4264-82CA-27F4C1161E72}">
      <dsp:nvSpPr>
        <dsp:cNvPr id="0" name=""/>
        <dsp:cNvSpPr/>
      </dsp:nvSpPr>
      <dsp:spPr>
        <a:xfrm>
          <a:off x="5228738" y="1639340"/>
          <a:ext cx="2217974" cy="1123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1187AA-E9CB-4317-AE75-6D7E991C8C39}">
      <dsp:nvSpPr>
        <dsp:cNvPr id="0" name=""/>
        <dsp:cNvSpPr/>
      </dsp:nvSpPr>
      <dsp:spPr>
        <a:xfrm>
          <a:off x="5425325" y="1826097"/>
          <a:ext cx="2217974" cy="112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1, 2, 3</a:t>
          </a:r>
          <a:endParaRPr lang="en-VI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8231" y="1859003"/>
        <a:ext cx="2152162" cy="1057683"/>
      </dsp:txXfrm>
    </dsp:sp>
    <dsp:sp modelId="{75AEC9C4-2DD9-49F9-B82F-B8C070EB8B11}">
      <dsp:nvSpPr>
        <dsp:cNvPr id="0" name=""/>
        <dsp:cNvSpPr/>
      </dsp:nvSpPr>
      <dsp:spPr>
        <a:xfrm>
          <a:off x="5453083" y="3277401"/>
          <a:ext cx="1769283" cy="1123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9D2F0-3CD8-458E-B705-9D8FB7A39E59}">
      <dsp:nvSpPr>
        <dsp:cNvPr id="0" name=""/>
        <dsp:cNvSpPr/>
      </dsp:nvSpPr>
      <dsp:spPr>
        <a:xfrm>
          <a:off x="5649670" y="3464159"/>
          <a:ext cx="1769283" cy="112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TT27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2576" y="3497065"/>
        <a:ext cx="1703471" cy="1057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98811-18F6-49B7-8C1D-A61F41FF7922}">
      <dsp:nvSpPr>
        <dsp:cNvPr id="0" name=""/>
        <dsp:cNvSpPr/>
      </dsp:nvSpPr>
      <dsp:spPr>
        <a:xfrm>
          <a:off x="9535996" y="3928022"/>
          <a:ext cx="1965813" cy="33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69"/>
              </a:lnTo>
              <a:lnTo>
                <a:pt x="1965813" y="231669"/>
              </a:lnTo>
              <a:lnTo>
                <a:pt x="1965813" y="3352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0B804-3982-430B-8B03-7B1889CEC06D}">
      <dsp:nvSpPr>
        <dsp:cNvPr id="0" name=""/>
        <dsp:cNvSpPr/>
      </dsp:nvSpPr>
      <dsp:spPr>
        <a:xfrm>
          <a:off x="9535996" y="3928022"/>
          <a:ext cx="598827" cy="33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69"/>
              </a:lnTo>
              <a:lnTo>
                <a:pt x="598827" y="231669"/>
              </a:lnTo>
              <a:lnTo>
                <a:pt x="598827" y="3352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E6F4B-EBDA-4013-80AD-415752CF28B2}">
      <dsp:nvSpPr>
        <dsp:cNvPr id="0" name=""/>
        <dsp:cNvSpPr/>
      </dsp:nvSpPr>
      <dsp:spPr>
        <a:xfrm>
          <a:off x="8767836" y="3928022"/>
          <a:ext cx="768159" cy="335280"/>
        </a:xfrm>
        <a:custGeom>
          <a:avLst/>
          <a:gdLst/>
          <a:ahLst/>
          <a:cxnLst/>
          <a:rect l="0" t="0" r="0" b="0"/>
          <a:pathLst>
            <a:path>
              <a:moveTo>
                <a:pt x="768159" y="0"/>
              </a:moveTo>
              <a:lnTo>
                <a:pt x="768159" y="231669"/>
              </a:lnTo>
              <a:lnTo>
                <a:pt x="0" y="231669"/>
              </a:lnTo>
              <a:lnTo>
                <a:pt x="0" y="3352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BA2EF-D41A-4B84-860E-33C3202FE14F}">
      <dsp:nvSpPr>
        <dsp:cNvPr id="0" name=""/>
        <dsp:cNvSpPr/>
      </dsp:nvSpPr>
      <dsp:spPr>
        <a:xfrm>
          <a:off x="7400850" y="3928022"/>
          <a:ext cx="2135145" cy="335280"/>
        </a:xfrm>
        <a:custGeom>
          <a:avLst/>
          <a:gdLst/>
          <a:ahLst/>
          <a:cxnLst/>
          <a:rect l="0" t="0" r="0" b="0"/>
          <a:pathLst>
            <a:path>
              <a:moveTo>
                <a:pt x="2135145" y="0"/>
              </a:moveTo>
              <a:lnTo>
                <a:pt x="2135145" y="231669"/>
              </a:lnTo>
              <a:lnTo>
                <a:pt x="0" y="231669"/>
              </a:lnTo>
              <a:lnTo>
                <a:pt x="0" y="3352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18C50-88EB-453E-A7E2-CA6D1E491756}">
      <dsp:nvSpPr>
        <dsp:cNvPr id="0" name=""/>
        <dsp:cNvSpPr/>
      </dsp:nvSpPr>
      <dsp:spPr>
        <a:xfrm>
          <a:off x="7323104" y="2902530"/>
          <a:ext cx="2212891" cy="31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69"/>
              </a:lnTo>
              <a:lnTo>
                <a:pt x="2212891" y="211669"/>
              </a:lnTo>
              <a:lnTo>
                <a:pt x="2212891" y="3152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C1405-C3B7-4202-AF2B-176374A08A72}">
      <dsp:nvSpPr>
        <dsp:cNvPr id="0" name=""/>
        <dsp:cNvSpPr/>
      </dsp:nvSpPr>
      <dsp:spPr>
        <a:xfrm>
          <a:off x="5350371" y="3938022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683493" y="221669"/>
              </a:lnTo>
              <a:lnTo>
                <a:pt x="683493" y="3252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23870-B25E-4366-8E2C-F17DEDD7651A}">
      <dsp:nvSpPr>
        <dsp:cNvPr id="0" name=""/>
        <dsp:cNvSpPr/>
      </dsp:nvSpPr>
      <dsp:spPr>
        <a:xfrm>
          <a:off x="4666877" y="3938022"/>
          <a:ext cx="683493" cy="325280"/>
        </a:xfrm>
        <a:custGeom>
          <a:avLst/>
          <a:gdLst/>
          <a:ahLst/>
          <a:cxnLst/>
          <a:rect l="0" t="0" r="0" b="0"/>
          <a:pathLst>
            <a:path>
              <a:moveTo>
                <a:pt x="683493" y="0"/>
              </a:moveTo>
              <a:lnTo>
                <a:pt x="68349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4B63D-5894-4E91-9B00-EEB232B58098}">
      <dsp:nvSpPr>
        <dsp:cNvPr id="0" name=""/>
        <dsp:cNvSpPr/>
      </dsp:nvSpPr>
      <dsp:spPr>
        <a:xfrm>
          <a:off x="5350371" y="2902530"/>
          <a:ext cx="1972733" cy="325280"/>
        </a:xfrm>
        <a:custGeom>
          <a:avLst/>
          <a:gdLst/>
          <a:ahLst/>
          <a:cxnLst/>
          <a:rect l="0" t="0" r="0" b="0"/>
          <a:pathLst>
            <a:path>
              <a:moveTo>
                <a:pt x="1972733" y="0"/>
              </a:moveTo>
              <a:lnTo>
                <a:pt x="197273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EA95F-F1C3-4EE8-8262-0B5FA5E5B136}">
      <dsp:nvSpPr>
        <dsp:cNvPr id="0" name=""/>
        <dsp:cNvSpPr/>
      </dsp:nvSpPr>
      <dsp:spPr>
        <a:xfrm>
          <a:off x="4624289" y="1867038"/>
          <a:ext cx="2698815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2698815" y="221669"/>
              </a:lnTo>
              <a:lnTo>
                <a:pt x="2698815" y="3252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34EB9-7B41-4396-B663-FCEBC7CCED77}">
      <dsp:nvSpPr>
        <dsp:cNvPr id="0" name=""/>
        <dsp:cNvSpPr/>
      </dsp:nvSpPr>
      <dsp:spPr>
        <a:xfrm>
          <a:off x="1932905" y="2902530"/>
          <a:ext cx="1366986" cy="32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1366986" y="221669"/>
              </a:lnTo>
              <a:lnTo>
                <a:pt x="1366986" y="3252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AE6F0-EE97-4221-A2EA-47EA3468C39C}">
      <dsp:nvSpPr>
        <dsp:cNvPr id="0" name=""/>
        <dsp:cNvSpPr/>
      </dsp:nvSpPr>
      <dsp:spPr>
        <a:xfrm>
          <a:off x="1887185" y="2902530"/>
          <a:ext cx="91440" cy="32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3F248-24AE-4DA9-9734-58A7307D28EA}">
      <dsp:nvSpPr>
        <dsp:cNvPr id="0" name=""/>
        <dsp:cNvSpPr/>
      </dsp:nvSpPr>
      <dsp:spPr>
        <a:xfrm>
          <a:off x="565918" y="2902530"/>
          <a:ext cx="1366986" cy="325280"/>
        </a:xfrm>
        <a:custGeom>
          <a:avLst/>
          <a:gdLst/>
          <a:ahLst/>
          <a:cxnLst/>
          <a:rect l="0" t="0" r="0" b="0"/>
          <a:pathLst>
            <a:path>
              <a:moveTo>
                <a:pt x="1366986" y="0"/>
              </a:moveTo>
              <a:lnTo>
                <a:pt x="1366986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4B78C-08B1-445A-B061-272161DBE605}">
      <dsp:nvSpPr>
        <dsp:cNvPr id="0" name=""/>
        <dsp:cNvSpPr/>
      </dsp:nvSpPr>
      <dsp:spPr>
        <a:xfrm>
          <a:off x="1932905" y="1867038"/>
          <a:ext cx="2691383" cy="325280"/>
        </a:xfrm>
        <a:custGeom>
          <a:avLst/>
          <a:gdLst/>
          <a:ahLst/>
          <a:cxnLst/>
          <a:rect l="0" t="0" r="0" b="0"/>
          <a:pathLst>
            <a:path>
              <a:moveTo>
                <a:pt x="2691383" y="0"/>
              </a:moveTo>
              <a:lnTo>
                <a:pt x="2691383" y="221669"/>
              </a:lnTo>
              <a:lnTo>
                <a:pt x="0" y="221669"/>
              </a:lnTo>
              <a:lnTo>
                <a:pt x="0" y="3252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003B8-F7C1-4D23-867D-29AA012E8D4A}">
      <dsp:nvSpPr>
        <dsp:cNvPr id="0" name=""/>
        <dsp:cNvSpPr/>
      </dsp:nvSpPr>
      <dsp:spPr>
        <a:xfrm>
          <a:off x="2921246" y="1156826"/>
          <a:ext cx="3406085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84ACA-936E-4888-9186-CED81A359BF8}">
      <dsp:nvSpPr>
        <dsp:cNvPr id="0" name=""/>
        <dsp:cNvSpPr/>
      </dsp:nvSpPr>
      <dsp:spPr>
        <a:xfrm>
          <a:off x="3045517" y="1274884"/>
          <a:ext cx="3406085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6318" y="1295685"/>
        <a:ext cx="3364483" cy="668609"/>
      </dsp:txXfrm>
    </dsp:sp>
    <dsp:sp modelId="{54121566-75D9-4CEF-B8F5-DF54F2C3F269}">
      <dsp:nvSpPr>
        <dsp:cNvPr id="0" name=""/>
        <dsp:cNvSpPr/>
      </dsp:nvSpPr>
      <dsp:spPr>
        <a:xfrm>
          <a:off x="664277" y="2192318"/>
          <a:ext cx="2537255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4E643F-A5B7-4A1E-9243-A214E9EE9C45}">
      <dsp:nvSpPr>
        <dsp:cNvPr id="0" name=""/>
        <dsp:cNvSpPr/>
      </dsp:nvSpPr>
      <dsp:spPr>
        <a:xfrm>
          <a:off x="788548" y="2310376"/>
          <a:ext cx="2537255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thường</a:t>
          </a:r>
          <a:r>
            <a:rPr lang="en-US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xuyên</a:t>
          </a:r>
          <a:endParaRPr lang="en-VI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349" y="2331177"/>
        <a:ext cx="2495653" cy="668609"/>
      </dsp:txXfrm>
    </dsp:sp>
    <dsp:sp modelId="{B01AF590-7168-4E68-9A08-BD040DCDE8EF}">
      <dsp:nvSpPr>
        <dsp:cNvPr id="0" name=""/>
        <dsp:cNvSpPr/>
      </dsp:nvSpPr>
      <dsp:spPr>
        <a:xfrm>
          <a:off x="6697" y="3227810"/>
          <a:ext cx="1118443" cy="151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27D6B-95B4-474E-99F3-6686CAA4AD1F}">
      <dsp:nvSpPr>
        <dsp:cNvPr id="0" name=""/>
        <dsp:cNvSpPr/>
      </dsp:nvSpPr>
      <dsp:spPr>
        <a:xfrm>
          <a:off x="130968" y="3345868"/>
          <a:ext cx="1118443" cy="151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726" y="3378626"/>
        <a:ext cx="1052927" cy="1449031"/>
      </dsp:txXfrm>
    </dsp:sp>
    <dsp:sp modelId="{02A029A6-9D70-46D6-9DBD-8C136AB1073E}">
      <dsp:nvSpPr>
        <dsp:cNvPr id="0" name=""/>
        <dsp:cNvSpPr/>
      </dsp:nvSpPr>
      <dsp:spPr>
        <a:xfrm>
          <a:off x="1373683" y="3227810"/>
          <a:ext cx="1118443" cy="1530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B043CE-F308-4496-B2E5-3D3597332957}">
      <dsp:nvSpPr>
        <dsp:cNvPr id="0" name=""/>
        <dsp:cNvSpPr/>
      </dsp:nvSpPr>
      <dsp:spPr>
        <a:xfrm>
          <a:off x="1497955" y="3345868"/>
          <a:ext cx="1118443" cy="1530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đẳng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0713" y="3378626"/>
        <a:ext cx="1052927" cy="1465018"/>
      </dsp:txXfrm>
    </dsp:sp>
    <dsp:sp modelId="{4D2CC876-0286-4AA0-9998-AD2992DB652B}">
      <dsp:nvSpPr>
        <dsp:cNvPr id="0" name=""/>
        <dsp:cNvSpPr/>
      </dsp:nvSpPr>
      <dsp:spPr>
        <a:xfrm>
          <a:off x="2740669" y="3227810"/>
          <a:ext cx="1118443" cy="1544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25EAFD-A2BA-418F-A4E4-D47F0DC71814}">
      <dsp:nvSpPr>
        <dsp:cNvPr id="0" name=""/>
        <dsp:cNvSpPr/>
      </dsp:nvSpPr>
      <dsp:spPr>
        <a:xfrm>
          <a:off x="2864941" y="3345868"/>
          <a:ext cx="1118443" cy="1544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GV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7699" y="3378626"/>
        <a:ext cx="1052927" cy="1478924"/>
      </dsp:txXfrm>
    </dsp:sp>
    <dsp:sp modelId="{7CE3FDB1-17CC-4264-82CA-27F4C1161E72}">
      <dsp:nvSpPr>
        <dsp:cNvPr id="0" name=""/>
        <dsp:cNvSpPr/>
      </dsp:nvSpPr>
      <dsp:spPr>
        <a:xfrm>
          <a:off x="6061908" y="2192318"/>
          <a:ext cx="2522391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1187AA-E9CB-4317-AE75-6D7E991C8C39}">
      <dsp:nvSpPr>
        <dsp:cNvPr id="0" name=""/>
        <dsp:cNvSpPr/>
      </dsp:nvSpPr>
      <dsp:spPr>
        <a:xfrm>
          <a:off x="6186180" y="2310376"/>
          <a:ext cx="2522391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   định</a:t>
          </a:r>
          <a:r>
            <a:rPr lang="en-US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endParaRPr lang="en-VI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6981" y="2331177"/>
        <a:ext cx="2480789" cy="668609"/>
      </dsp:txXfrm>
    </dsp:sp>
    <dsp:sp modelId="{75AEC9C4-2DD9-49F9-B82F-B8C070EB8B11}">
      <dsp:nvSpPr>
        <dsp:cNvPr id="0" name=""/>
        <dsp:cNvSpPr/>
      </dsp:nvSpPr>
      <dsp:spPr>
        <a:xfrm>
          <a:off x="4373410" y="3227810"/>
          <a:ext cx="1953920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9D2F0-3CD8-458E-B705-9D8FB7A39E59}">
      <dsp:nvSpPr>
        <dsp:cNvPr id="0" name=""/>
        <dsp:cNvSpPr/>
      </dsp:nvSpPr>
      <dsp:spPr>
        <a:xfrm>
          <a:off x="4497682" y="3345868"/>
          <a:ext cx="1953920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1, 2, 3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8483" y="3366669"/>
        <a:ext cx="1912318" cy="668609"/>
      </dsp:txXfrm>
    </dsp:sp>
    <dsp:sp modelId="{233F185E-77F9-4B9C-9E07-E71C86147E63}">
      <dsp:nvSpPr>
        <dsp:cNvPr id="0" name=""/>
        <dsp:cNvSpPr/>
      </dsp:nvSpPr>
      <dsp:spPr>
        <a:xfrm>
          <a:off x="4107656" y="4263302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F81198-693B-4205-BC1C-D6A1D5F06873}">
      <dsp:nvSpPr>
        <dsp:cNvPr id="0" name=""/>
        <dsp:cNvSpPr/>
      </dsp:nvSpPr>
      <dsp:spPr>
        <a:xfrm>
          <a:off x="4231927" y="438136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HK1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2728" y="4402161"/>
        <a:ext cx="1076841" cy="668609"/>
      </dsp:txXfrm>
    </dsp:sp>
    <dsp:sp modelId="{D8659660-75C9-49B7-889E-3DB894EB93B1}">
      <dsp:nvSpPr>
        <dsp:cNvPr id="0" name=""/>
        <dsp:cNvSpPr/>
      </dsp:nvSpPr>
      <dsp:spPr>
        <a:xfrm>
          <a:off x="5474642" y="4263302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89E58F-CB0E-40C1-97C6-FEBD8426D798}">
      <dsp:nvSpPr>
        <dsp:cNvPr id="0" name=""/>
        <dsp:cNvSpPr/>
      </dsp:nvSpPr>
      <dsp:spPr>
        <a:xfrm>
          <a:off x="5598914" y="438136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HK2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9715" y="4402161"/>
        <a:ext cx="1076841" cy="668609"/>
      </dsp:txXfrm>
    </dsp:sp>
    <dsp:sp modelId="{E9582A22-61D7-49F8-8D62-B56B84ADF1E0}">
      <dsp:nvSpPr>
        <dsp:cNvPr id="0" name=""/>
        <dsp:cNvSpPr/>
      </dsp:nvSpPr>
      <dsp:spPr>
        <a:xfrm>
          <a:off x="8714527" y="3217811"/>
          <a:ext cx="1642937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5D3F3B-AF17-4552-B108-8927DF450A00}">
      <dsp:nvSpPr>
        <dsp:cNvPr id="0" name=""/>
        <dsp:cNvSpPr/>
      </dsp:nvSpPr>
      <dsp:spPr>
        <a:xfrm>
          <a:off x="8838799" y="3335868"/>
          <a:ext cx="1642937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4, 5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59600" y="3356669"/>
        <a:ext cx="1601335" cy="668609"/>
      </dsp:txXfrm>
    </dsp:sp>
    <dsp:sp modelId="{1BADC60E-7506-48B4-BD40-9BFAE1C8863A}">
      <dsp:nvSpPr>
        <dsp:cNvPr id="0" name=""/>
        <dsp:cNvSpPr/>
      </dsp:nvSpPr>
      <dsp:spPr>
        <a:xfrm>
          <a:off x="6841628" y="4263302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660BD8-864F-4E9A-88B6-70A2EC643632}">
      <dsp:nvSpPr>
        <dsp:cNvPr id="0" name=""/>
        <dsp:cNvSpPr/>
      </dsp:nvSpPr>
      <dsp:spPr>
        <a:xfrm>
          <a:off x="6965900" y="438136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HK1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6701" y="4402161"/>
        <a:ext cx="1076841" cy="668609"/>
      </dsp:txXfrm>
    </dsp:sp>
    <dsp:sp modelId="{2A43D16D-43AD-4C1A-8B70-C846E9E3FF45}">
      <dsp:nvSpPr>
        <dsp:cNvPr id="0" name=""/>
        <dsp:cNvSpPr/>
      </dsp:nvSpPr>
      <dsp:spPr>
        <a:xfrm>
          <a:off x="8208615" y="4263302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AA7701-8536-4D25-8E53-27A6B007BE16}">
      <dsp:nvSpPr>
        <dsp:cNvPr id="0" name=""/>
        <dsp:cNvSpPr/>
      </dsp:nvSpPr>
      <dsp:spPr>
        <a:xfrm>
          <a:off x="8332886" y="438136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HK1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3687" y="4402161"/>
        <a:ext cx="1076841" cy="668609"/>
      </dsp:txXfrm>
    </dsp:sp>
    <dsp:sp modelId="{36520D93-7BFE-4E6B-91D7-D648B0E6E771}">
      <dsp:nvSpPr>
        <dsp:cNvPr id="0" name=""/>
        <dsp:cNvSpPr/>
      </dsp:nvSpPr>
      <dsp:spPr>
        <a:xfrm>
          <a:off x="9575601" y="4263302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29A66E-FE24-4101-A579-78295FD3A5CC}">
      <dsp:nvSpPr>
        <dsp:cNvPr id="0" name=""/>
        <dsp:cNvSpPr/>
      </dsp:nvSpPr>
      <dsp:spPr>
        <a:xfrm>
          <a:off x="9699873" y="438136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HK2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20674" y="4402161"/>
        <a:ext cx="1076841" cy="668609"/>
      </dsp:txXfrm>
    </dsp:sp>
    <dsp:sp modelId="{04510568-DBEF-4E83-94C1-3F10E2381A29}">
      <dsp:nvSpPr>
        <dsp:cNvPr id="0" name=""/>
        <dsp:cNvSpPr/>
      </dsp:nvSpPr>
      <dsp:spPr>
        <a:xfrm>
          <a:off x="10942587" y="4263302"/>
          <a:ext cx="1118443" cy="7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D97F83-6E8C-4C16-B890-74ACEFF8ACD4}">
      <dsp:nvSpPr>
        <dsp:cNvPr id="0" name=""/>
        <dsp:cNvSpPr/>
      </dsp:nvSpPr>
      <dsp:spPr>
        <a:xfrm>
          <a:off x="11066859" y="4381360"/>
          <a:ext cx="1118443" cy="7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HK2</a:t>
          </a:r>
          <a:endParaRPr lang="en-V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7660" y="4402161"/>
        <a:ext cx="1076841" cy="668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5A4C7-8E4F-42F7-9C39-53604C710953}">
      <dsp:nvSpPr>
        <dsp:cNvPr id="0" name=""/>
        <dsp:cNvSpPr/>
      </dsp:nvSpPr>
      <dsp:spPr>
        <a:xfrm>
          <a:off x="6556262" y="3872053"/>
          <a:ext cx="3528262" cy="1822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HS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Chặng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4768" y="4367616"/>
        <a:ext cx="2389729" cy="1286553"/>
      </dsp:txXfrm>
    </dsp:sp>
    <dsp:sp modelId="{D2FC5D81-C49F-4B92-A6F5-CCBD58B3F00B}">
      <dsp:nvSpPr>
        <dsp:cNvPr id="0" name=""/>
        <dsp:cNvSpPr/>
      </dsp:nvSpPr>
      <dsp:spPr>
        <a:xfrm>
          <a:off x="452154" y="3872053"/>
          <a:ext cx="3420217" cy="1822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181" y="4367616"/>
        <a:ext cx="2314098" cy="1286553"/>
      </dsp:txXfrm>
    </dsp:sp>
    <dsp:sp modelId="{6261CD2C-D9E4-4C2A-8CB7-6B44EE94122B}">
      <dsp:nvSpPr>
        <dsp:cNvPr id="0" name=""/>
        <dsp:cNvSpPr/>
      </dsp:nvSpPr>
      <dsp:spPr>
        <a:xfrm>
          <a:off x="6587261" y="0"/>
          <a:ext cx="3497263" cy="1822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76467" y="40027"/>
        <a:ext cx="2368030" cy="1286553"/>
      </dsp:txXfrm>
    </dsp:sp>
    <dsp:sp modelId="{0AA2388F-655E-4B86-980B-D3BBFAB742E6}">
      <dsp:nvSpPr>
        <dsp:cNvPr id="0" name=""/>
        <dsp:cNvSpPr/>
      </dsp:nvSpPr>
      <dsp:spPr>
        <a:xfrm>
          <a:off x="371296" y="36606"/>
          <a:ext cx="3197573" cy="1822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HS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GV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PHHS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en-VI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323" y="76633"/>
        <a:ext cx="2158247" cy="1286553"/>
      </dsp:txXfrm>
    </dsp:sp>
    <dsp:sp modelId="{EE566B0E-9DBA-485D-B69F-D93F2422E2A8}">
      <dsp:nvSpPr>
        <dsp:cNvPr id="0" name=""/>
        <dsp:cNvSpPr/>
      </dsp:nvSpPr>
      <dsp:spPr>
        <a:xfrm>
          <a:off x="2537436" y="324569"/>
          <a:ext cx="2465587" cy="2465587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9590" y="1046723"/>
        <a:ext cx="1743433" cy="1743433"/>
      </dsp:txXfrm>
    </dsp:sp>
    <dsp:sp modelId="{BDA7494A-AD6B-4AA2-A650-4561A000A7E6}">
      <dsp:nvSpPr>
        <dsp:cNvPr id="0" name=""/>
        <dsp:cNvSpPr/>
      </dsp:nvSpPr>
      <dsp:spPr>
        <a:xfrm rot="5400000">
          <a:off x="5099204" y="324569"/>
          <a:ext cx="2465587" cy="2465587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099204" y="1046723"/>
        <a:ext cx="1743433" cy="1743433"/>
      </dsp:txXfrm>
    </dsp:sp>
    <dsp:sp modelId="{17CC5A68-FA73-46D1-AC5A-8B9B98AA61B7}">
      <dsp:nvSpPr>
        <dsp:cNvPr id="0" name=""/>
        <dsp:cNvSpPr/>
      </dsp:nvSpPr>
      <dsp:spPr>
        <a:xfrm rot="10800000">
          <a:off x="5099204" y="2904040"/>
          <a:ext cx="2465587" cy="2465587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099204" y="2904040"/>
        <a:ext cx="1743433" cy="1743433"/>
      </dsp:txXfrm>
    </dsp:sp>
    <dsp:sp modelId="{E1DDACE6-CD63-4FAB-A430-2A82877B11A5}">
      <dsp:nvSpPr>
        <dsp:cNvPr id="0" name=""/>
        <dsp:cNvSpPr/>
      </dsp:nvSpPr>
      <dsp:spPr>
        <a:xfrm rot="16200000">
          <a:off x="2519733" y="2904040"/>
          <a:ext cx="2465587" cy="2465587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VI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241887" y="2904040"/>
        <a:ext cx="1743433" cy="1743433"/>
      </dsp:txXfrm>
    </dsp:sp>
    <dsp:sp modelId="{15783252-F46E-426F-B37E-CF729059F8D3}">
      <dsp:nvSpPr>
        <dsp:cNvPr id="0" name=""/>
        <dsp:cNvSpPr/>
      </dsp:nvSpPr>
      <dsp:spPr>
        <a:xfrm>
          <a:off x="4616621" y="2334620"/>
          <a:ext cx="851282" cy="7402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8B847-D1A9-4EC6-88F9-9985FDF2DC89}">
      <dsp:nvSpPr>
        <dsp:cNvPr id="0" name=""/>
        <dsp:cNvSpPr/>
      </dsp:nvSpPr>
      <dsp:spPr>
        <a:xfrm rot="10800000">
          <a:off x="4616621" y="2619330"/>
          <a:ext cx="851282" cy="7402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774A2-46BE-4E75-8100-EF7E134D8DFD}">
      <dsp:nvSpPr>
        <dsp:cNvPr id="0" name=""/>
        <dsp:cNvSpPr/>
      </dsp:nvSpPr>
      <dsp:spPr>
        <a:xfrm>
          <a:off x="10168289" y="2313178"/>
          <a:ext cx="1345703" cy="32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18"/>
              </a:lnTo>
              <a:lnTo>
                <a:pt x="1345703" y="218218"/>
              </a:lnTo>
              <a:lnTo>
                <a:pt x="1345703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8568B-9E8E-41FC-80FB-0ED23482EB25}">
      <dsp:nvSpPr>
        <dsp:cNvPr id="0" name=""/>
        <dsp:cNvSpPr/>
      </dsp:nvSpPr>
      <dsp:spPr>
        <a:xfrm>
          <a:off x="10122569" y="2313178"/>
          <a:ext cx="91440" cy="320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24CFE-AAD4-4C91-9CC1-9D92BF757A71}">
      <dsp:nvSpPr>
        <dsp:cNvPr id="0" name=""/>
        <dsp:cNvSpPr/>
      </dsp:nvSpPr>
      <dsp:spPr>
        <a:xfrm>
          <a:off x="8822585" y="2313178"/>
          <a:ext cx="1345703" cy="320216"/>
        </a:xfrm>
        <a:custGeom>
          <a:avLst/>
          <a:gdLst/>
          <a:ahLst/>
          <a:cxnLst/>
          <a:rect l="0" t="0" r="0" b="0"/>
          <a:pathLst>
            <a:path>
              <a:moveTo>
                <a:pt x="1345703" y="0"/>
              </a:moveTo>
              <a:lnTo>
                <a:pt x="1345703" y="218218"/>
              </a:lnTo>
              <a:lnTo>
                <a:pt x="0" y="218218"/>
              </a:lnTo>
              <a:lnTo>
                <a:pt x="0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9655E-BF22-4DAC-AF92-FDD9D6DD006F}">
      <dsp:nvSpPr>
        <dsp:cNvPr id="0" name=""/>
        <dsp:cNvSpPr/>
      </dsp:nvSpPr>
      <dsp:spPr>
        <a:xfrm>
          <a:off x="6371257" y="1293808"/>
          <a:ext cx="3797031" cy="32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18"/>
              </a:lnTo>
              <a:lnTo>
                <a:pt x="3797031" y="218218"/>
              </a:lnTo>
              <a:lnTo>
                <a:pt x="3797031" y="3202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59876-BCEA-4973-AE05-B546255ED71F}">
      <dsp:nvSpPr>
        <dsp:cNvPr id="0" name=""/>
        <dsp:cNvSpPr/>
      </dsp:nvSpPr>
      <dsp:spPr>
        <a:xfrm>
          <a:off x="6707683" y="2869817"/>
          <a:ext cx="672851" cy="32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18"/>
              </a:lnTo>
              <a:lnTo>
                <a:pt x="672851" y="218218"/>
              </a:lnTo>
              <a:lnTo>
                <a:pt x="672851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E3A00-EC6F-48AA-AF1E-A76CA29FDE50}">
      <dsp:nvSpPr>
        <dsp:cNvPr id="0" name=""/>
        <dsp:cNvSpPr/>
      </dsp:nvSpPr>
      <dsp:spPr>
        <a:xfrm>
          <a:off x="5938485" y="2869817"/>
          <a:ext cx="769197" cy="320216"/>
        </a:xfrm>
        <a:custGeom>
          <a:avLst/>
          <a:gdLst/>
          <a:ahLst/>
          <a:cxnLst/>
          <a:rect l="0" t="0" r="0" b="0"/>
          <a:pathLst>
            <a:path>
              <a:moveTo>
                <a:pt x="769197" y="0"/>
              </a:moveTo>
              <a:lnTo>
                <a:pt x="769197" y="218218"/>
              </a:lnTo>
              <a:lnTo>
                <a:pt x="0" y="218218"/>
              </a:lnTo>
              <a:lnTo>
                <a:pt x="0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F5534-B7F0-4A7D-B24D-D92E1D65FC27}">
      <dsp:nvSpPr>
        <dsp:cNvPr id="0" name=""/>
        <dsp:cNvSpPr/>
      </dsp:nvSpPr>
      <dsp:spPr>
        <a:xfrm>
          <a:off x="6371257" y="1293808"/>
          <a:ext cx="336425" cy="32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18"/>
              </a:lnTo>
              <a:lnTo>
                <a:pt x="336425" y="218218"/>
              </a:lnTo>
              <a:lnTo>
                <a:pt x="336425" y="3202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0A84A-FC48-4534-9B22-76013842A4F9}">
      <dsp:nvSpPr>
        <dsp:cNvPr id="0" name=""/>
        <dsp:cNvSpPr/>
      </dsp:nvSpPr>
      <dsp:spPr>
        <a:xfrm>
          <a:off x="2574226" y="2313178"/>
          <a:ext cx="2018555" cy="32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18"/>
              </a:lnTo>
              <a:lnTo>
                <a:pt x="2018555" y="218218"/>
              </a:lnTo>
              <a:lnTo>
                <a:pt x="2018555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9B92F-3606-4996-A3B2-D396580129FF}">
      <dsp:nvSpPr>
        <dsp:cNvPr id="0" name=""/>
        <dsp:cNvSpPr/>
      </dsp:nvSpPr>
      <dsp:spPr>
        <a:xfrm>
          <a:off x="2574226" y="2313178"/>
          <a:ext cx="672851" cy="32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218"/>
              </a:lnTo>
              <a:lnTo>
                <a:pt x="672851" y="218218"/>
              </a:lnTo>
              <a:lnTo>
                <a:pt x="672851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F557-2A59-43CA-8593-595FAA67B67A}">
      <dsp:nvSpPr>
        <dsp:cNvPr id="0" name=""/>
        <dsp:cNvSpPr/>
      </dsp:nvSpPr>
      <dsp:spPr>
        <a:xfrm>
          <a:off x="1901374" y="2313178"/>
          <a:ext cx="672851" cy="320216"/>
        </a:xfrm>
        <a:custGeom>
          <a:avLst/>
          <a:gdLst/>
          <a:ahLst/>
          <a:cxnLst/>
          <a:rect l="0" t="0" r="0" b="0"/>
          <a:pathLst>
            <a:path>
              <a:moveTo>
                <a:pt x="672851" y="0"/>
              </a:moveTo>
              <a:lnTo>
                <a:pt x="672851" y="218218"/>
              </a:lnTo>
              <a:lnTo>
                <a:pt x="0" y="218218"/>
              </a:lnTo>
              <a:lnTo>
                <a:pt x="0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7AEBA-D1C8-40FC-9A9C-C8EA56E8F820}">
      <dsp:nvSpPr>
        <dsp:cNvPr id="0" name=""/>
        <dsp:cNvSpPr/>
      </dsp:nvSpPr>
      <dsp:spPr>
        <a:xfrm>
          <a:off x="555670" y="2313178"/>
          <a:ext cx="2018555" cy="320216"/>
        </a:xfrm>
        <a:custGeom>
          <a:avLst/>
          <a:gdLst/>
          <a:ahLst/>
          <a:cxnLst/>
          <a:rect l="0" t="0" r="0" b="0"/>
          <a:pathLst>
            <a:path>
              <a:moveTo>
                <a:pt x="2018555" y="0"/>
              </a:moveTo>
              <a:lnTo>
                <a:pt x="2018555" y="218218"/>
              </a:lnTo>
              <a:lnTo>
                <a:pt x="0" y="218218"/>
              </a:lnTo>
              <a:lnTo>
                <a:pt x="0" y="3202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A914-215F-4AFB-B69C-A11D1FA17A41}">
      <dsp:nvSpPr>
        <dsp:cNvPr id="0" name=""/>
        <dsp:cNvSpPr/>
      </dsp:nvSpPr>
      <dsp:spPr>
        <a:xfrm>
          <a:off x="2574226" y="1293808"/>
          <a:ext cx="3797031" cy="320216"/>
        </a:xfrm>
        <a:custGeom>
          <a:avLst/>
          <a:gdLst/>
          <a:ahLst/>
          <a:cxnLst/>
          <a:rect l="0" t="0" r="0" b="0"/>
          <a:pathLst>
            <a:path>
              <a:moveTo>
                <a:pt x="3797031" y="0"/>
              </a:moveTo>
              <a:lnTo>
                <a:pt x="3797031" y="218218"/>
              </a:lnTo>
              <a:lnTo>
                <a:pt x="0" y="218218"/>
              </a:lnTo>
              <a:lnTo>
                <a:pt x="0" y="3202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87FB3-7CF9-43F1-BD5E-A82B004589CB}">
      <dsp:nvSpPr>
        <dsp:cNvPr id="0" name=""/>
        <dsp:cNvSpPr/>
      </dsp:nvSpPr>
      <dsp:spPr>
        <a:xfrm>
          <a:off x="5331939" y="594653"/>
          <a:ext cx="2078635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E8195-77EE-49FD-8015-C6403BF2DEEA}">
      <dsp:nvSpPr>
        <dsp:cNvPr id="0" name=""/>
        <dsp:cNvSpPr/>
      </dsp:nvSpPr>
      <dsp:spPr>
        <a:xfrm>
          <a:off x="5454276" y="710873"/>
          <a:ext cx="2078635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endParaRPr lang="en-VI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4754" y="731351"/>
        <a:ext cx="2037679" cy="658198"/>
      </dsp:txXfrm>
    </dsp:sp>
    <dsp:sp modelId="{534C2CE1-7FF5-471E-B05A-654EA49718D7}">
      <dsp:nvSpPr>
        <dsp:cNvPr id="0" name=""/>
        <dsp:cNvSpPr/>
      </dsp:nvSpPr>
      <dsp:spPr>
        <a:xfrm>
          <a:off x="2023710" y="1614024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EEB268-37DF-4973-B4D3-616FFA8BFDDF}">
      <dsp:nvSpPr>
        <dsp:cNvPr id="0" name=""/>
        <dsp:cNvSpPr/>
      </dsp:nvSpPr>
      <dsp:spPr>
        <a:xfrm>
          <a:off x="2146047" y="1730244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VB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6525" y="1750722"/>
        <a:ext cx="1060074" cy="658198"/>
      </dsp:txXfrm>
    </dsp:sp>
    <dsp:sp modelId="{4753666A-910B-4E4B-95B5-B77D4F99B491}">
      <dsp:nvSpPr>
        <dsp:cNvPr id="0" name=""/>
        <dsp:cNvSpPr/>
      </dsp:nvSpPr>
      <dsp:spPr>
        <a:xfrm>
          <a:off x="5155" y="2633395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2CFCDD-7FE6-4EE7-8C72-DB3159A50170}">
      <dsp:nvSpPr>
        <dsp:cNvPr id="0" name=""/>
        <dsp:cNvSpPr/>
      </dsp:nvSpPr>
      <dsp:spPr>
        <a:xfrm>
          <a:off x="127491" y="2749615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969" y="2770093"/>
        <a:ext cx="1060074" cy="658198"/>
      </dsp:txXfrm>
    </dsp:sp>
    <dsp:sp modelId="{D8A90CD3-6B3D-42BB-938D-9A1A3003D02C}">
      <dsp:nvSpPr>
        <dsp:cNvPr id="0" name=""/>
        <dsp:cNvSpPr/>
      </dsp:nvSpPr>
      <dsp:spPr>
        <a:xfrm>
          <a:off x="1350859" y="2633395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449601-4584-4BEB-A5A5-255583AA8A7F}">
      <dsp:nvSpPr>
        <dsp:cNvPr id="0" name=""/>
        <dsp:cNvSpPr/>
      </dsp:nvSpPr>
      <dsp:spPr>
        <a:xfrm>
          <a:off x="1473195" y="2749615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3673" y="2770093"/>
        <a:ext cx="1060074" cy="658198"/>
      </dsp:txXfrm>
    </dsp:sp>
    <dsp:sp modelId="{65CA1779-8D66-469A-BA58-8E36A623906E}">
      <dsp:nvSpPr>
        <dsp:cNvPr id="0" name=""/>
        <dsp:cNvSpPr/>
      </dsp:nvSpPr>
      <dsp:spPr>
        <a:xfrm>
          <a:off x="2696562" y="2633395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5F8101-600F-49C4-87D0-CC75F1FCDE72}">
      <dsp:nvSpPr>
        <dsp:cNvPr id="0" name=""/>
        <dsp:cNvSpPr/>
      </dsp:nvSpPr>
      <dsp:spPr>
        <a:xfrm>
          <a:off x="2818899" y="2749615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9377" y="2770093"/>
        <a:ext cx="1060074" cy="658198"/>
      </dsp:txXfrm>
    </dsp:sp>
    <dsp:sp modelId="{118439F0-1108-4E18-9EC6-4D7FCD9F4D6F}">
      <dsp:nvSpPr>
        <dsp:cNvPr id="0" name=""/>
        <dsp:cNvSpPr/>
      </dsp:nvSpPr>
      <dsp:spPr>
        <a:xfrm>
          <a:off x="4042266" y="2633395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808241-107F-48CF-9DEB-CD5D2C90C07C}">
      <dsp:nvSpPr>
        <dsp:cNvPr id="0" name=""/>
        <dsp:cNvSpPr/>
      </dsp:nvSpPr>
      <dsp:spPr>
        <a:xfrm>
          <a:off x="4164603" y="2749615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xuôi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5081" y="2770093"/>
        <a:ext cx="1060074" cy="658198"/>
      </dsp:txXfrm>
    </dsp:sp>
    <dsp:sp modelId="{66FF8A6F-8C4A-46CE-9ABC-60BDE6EDDA7E}">
      <dsp:nvSpPr>
        <dsp:cNvPr id="0" name=""/>
        <dsp:cNvSpPr/>
      </dsp:nvSpPr>
      <dsp:spPr>
        <a:xfrm>
          <a:off x="6157168" y="1614024"/>
          <a:ext cx="1101030" cy="1255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7C47E1-1116-485B-BEE6-AC0B99003B85}">
      <dsp:nvSpPr>
        <dsp:cNvPr id="0" name=""/>
        <dsp:cNvSpPr/>
      </dsp:nvSpPr>
      <dsp:spPr>
        <a:xfrm>
          <a:off x="6279505" y="1730244"/>
          <a:ext cx="1101030" cy="125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Tốc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(40 – 60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1753" y="1762492"/>
        <a:ext cx="1036534" cy="1191297"/>
      </dsp:txXfrm>
    </dsp:sp>
    <dsp:sp modelId="{DCEA9E34-7E43-4C1F-BA5A-655A7EBD9436}">
      <dsp:nvSpPr>
        <dsp:cNvPr id="0" name=""/>
        <dsp:cNvSpPr/>
      </dsp:nvSpPr>
      <dsp:spPr>
        <a:xfrm>
          <a:off x="5387970" y="3190034"/>
          <a:ext cx="1101030" cy="1499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80437-BE48-42C1-AA62-7589E39DCA6E}">
      <dsp:nvSpPr>
        <dsp:cNvPr id="0" name=""/>
        <dsp:cNvSpPr/>
      </dsp:nvSpPr>
      <dsp:spPr>
        <a:xfrm>
          <a:off x="5510307" y="3306253"/>
          <a:ext cx="1101030" cy="1499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HK1 (40 – 50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2555" y="3338501"/>
        <a:ext cx="1036534" cy="1434910"/>
      </dsp:txXfrm>
    </dsp:sp>
    <dsp:sp modelId="{47967B29-7BAB-40D9-BD8F-9C650308C0B6}">
      <dsp:nvSpPr>
        <dsp:cNvPr id="0" name=""/>
        <dsp:cNvSpPr/>
      </dsp:nvSpPr>
      <dsp:spPr>
        <a:xfrm>
          <a:off x="6733674" y="3190034"/>
          <a:ext cx="1293721" cy="1517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8B7ECB-69FA-4F14-B5B8-DA4363F29BFC}">
      <dsp:nvSpPr>
        <dsp:cNvPr id="0" name=""/>
        <dsp:cNvSpPr/>
      </dsp:nvSpPr>
      <dsp:spPr>
        <a:xfrm>
          <a:off x="6856011" y="3306253"/>
          <a:ext cx="1293721" cy="1517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HK2 (50 – 60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3903" y="3344145"/>
        <a:ext cx="1217937" cy="1441975"/>
      </dsp:txXfrm>
    </dsp:sp>
    <dsp:sp modelId="{E6EA931A-FC34-4D05-B850-C1B4BC57D15E}">
      <dsp:nvSpPr>
        <dsp:cNvPr id="0" name=""/>
        <dsp:cNvSpPr/>
      </dsp:nvSpPr>
      <dsp:spPr>
        <a:xfrm>
          <a:off x="9617773" y="1614024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4E8F25-0DF1-4C90-A33D-8FC3E9D749FC}">
      <dsp:nvSpPr>
        <dsp:cNvPr id="0" name=""/>
        <dsp:cNvSpPr/>
      </dsp:nvSpPr>
      <dsp:spPr>
        <a:xfrm>
          <a:off x="9740110" y="1730244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BT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0588" y="1750722"/>
        <a:ext cx="1060074" cy="658198"/>
      </dsp:txXfrm>
    </dsp:sp>
    <dsp:sp modelId="{21713954-FABB-4C03-95B9-4440DD66ECBF}">
      <dsp:nvSpPr>
        <dsp:cNvPr id="0" name=""/>
        <dsp:cNvSpPr/>
      </dsp:nvSpPr>
      <dsp:spPr>
        <a:xfrm>
          <a:off x="8272069" y="2633395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CE92C7-55E0-4F12-8DA8-C6142CCFF7B8}">
      <dsp:nvSpPr>
        <dsp:cNvPr id="0" name=""/>
        <dsp:cNvSpPr/>
      </dsp:nvSpPr>
      <dsp:spPr>
        <a:xfrm>
          <a:off x="8394406" y="2749615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4884" y="2770093"/>
        <a:ext cx="1060074" cy="658198"/>
      </dsp:txXfrm>
    </dsp:sp>
    <dsp:sp modelId="{671A8EA5-A835-4A5F-95E7-E3A65410E01A}">
      <dsp:nvSpPr>
        <dsp:cNvPr id="0" name=""/>
        <dsp:cNvSpPr/>
      </dsp:nvSpPr>
      <dsp:spPr>
        <a:xfrm>
          <a:off x="9617773" y="2633395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CBB37B-74D1-408D-B339-5DCD31055550}">
      <dsp:nvSpPr>
        <dsp:cNvPr id="0" name=""/>
        <dsp:cNvSpPr/>
      </dsp:nvSpPr>
      <dsp:spPr>
        <a:xfrm>
          <a:off x="9740110" y="2749615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0588" y="2770093"/>
        <a:ext cx="1060074" cy="658198"/>
      </dsp:txXfrm>
    </dsp:sp>
    <dsp:sp modelId="{47F2EC92-875D-47DD-81E2-1AB0A4DBF137}">
      <dsp:nvSpPr>
        <dsp:cNvPr id="0" name=""/>
        <dsp:cNvSpPr/>
      </dsp:nvSpPr>
      <dsp:spPr>
        <a:xfrm>
          <a:off x="10963477" y="2633395"/>
          <a:ext cx="1101030" cy="6991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74D50-4BE9-4039-AC6C-4C60BA73E184}">
      <dsp:nvSpPr>
        <dsp:cNvPr id="0" name=""/>
        <dsp:cNvSpPr/>
      </dsp:nvSpPr>
      <dsp:spPr>
        <a:xfrm>
          <a:off x="11085814" y="2749615"/>
          <a:ext cx="1101030" cy="699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06292" y="2770093"/>
        <a:ext cx="1060074" cy="658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774A2-46BE-4E75-8100-EF7E134D8DFD}">
      <dsp:nvSpPr>
        <dsp:cNvPr id="0" name=""/>
        <dsp:cNvSpPr/>
      </dsp:nvSpPr>
      <dsp:spPr>
        <a:xfrm>
          <a:off x="10185864" y="2317034"/>
          <a:ext cx="1332607" cy="31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94"/>
              </a:lnTo>
              <a:lnTo>
                <a:pt x="1332607" y="216094"/>
              </a:lnTo>
              <a:lnTo>
                <a:pt x="1332607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8568B-9E8E-41FC-80FB-0ED23482EB25}">
      <dsp:nvSpPr>
        <dsp:cNvPr id="0" name=""/>
        <dsp:cNvSpPr/>
      </dsp:nvSpPr>
      <dsp:spPr>
        <a:xfrm>
          <a:off x="10140144" y="2317034"/>
          <a:ext cx="91440" cy="317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24CFE-AAD4-4C91-9CC1-9D92BF757A71}">
      <dsp:nvSpPr>
        <dsp:cNvPr id="0" name=""/>
        <dsp:cNvSpPr/>
      </dsp:nvSpPr>
      <dsp:spPr>
        <a:xfrm>
          <a:off x="8853257" y="2317034"/>
          <a:ext cx="1332607" cy="317099"/>
        </a:xfrm>
        <a:custGeom>
          <a:avLst/>
          <a:gdLst/>
          <a:ahLst/>
          <a:cxnLst/>
          <a:rect l="0" t="0" r="0" b="0"/>
          <a:pathLst>
            <a:path>
              <a:moveTo>
                <a:pt x="1332607" y="0"/>
              </a:moveTo>
              <a:lnTo>
                <a:pt x="1332607" y="216094"/>
              </a:lnTo>
              <a:lnTo>
                <a:pt x="0" y="216094"/>
              </a:lnTo>
              <a:lnTo>
                <a:pt x="0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9655E-BF22-4DAC-AF92-FDD9D6DD006F}">
      <dsp:nvSpPr>
        <dsp:cNvPr id="0" name=""/>
        <dsp:cNvSpPr/>
      </dsp:nvSpPr>
      <dsp:spPr>
        <a:xfrm>
          <a:off x="6368578" y="1307584"/>
          <a:ext cx="3817286" cy="31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94"/>
              </a:lnTo>
              <a:lnTo>
                <a:pt x="3817286" y="216094"/>
              </a:lnTo>
              <a:lnTo>
                <a:pt x="3817286" y="3170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59876-BCEA-4973-AE05-B546255ED71F}">
      <dsp:nvSpPr>
        <dsp:cNvPr id="0" name=""/>
        <dsp:cNvSpPr/>
      </dsp:nvSpPr>
      <dsp:spPr>
        <a:xfrm>
          <a:off x="6701730" y="2868255"/>
          <a:ext cx="723512" cy="31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94"/>
              </a:lnTo>
              <a:lnTo>
                <a:pt x="723512" y="216094"/>
              </a:lnTo>
              <a:lnTo>
                <a:pt x="723512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E3A00-EC6F-48AA-AF1E-A76CA29FDE50}">
      <dsp:nvSpPr>
        <dsp:cNvPr id="0" name=""/>
        <dsp:cNvSpPr/>
      </dsp:nvSpPr>
      <dsp:spPr>
        <a:xfrm>
          <a:off x="5940018" y="2868255"/>
          <a:ext cx="761711" cy="317099"/>
        </a:xfrm>
        <a:custGeom>
          <a:avLst/>
          <a:gdLst/>
          <a:ahLst/>
          <a:cxnLst/>
          <a:rect l="0" t="0" r="0" b="0"/>
          <a:pathLst>
            <a:path>
              <a:moveTo>
                <a:pt x="761711" y="0"/>
              </a:moveTo>
              <a:lnTo>
                <a:pt x="761711" y="216094"/>
              </a:lnTo>
              <a:lnTo>
                <a:pt x="0" y="216094"/>
              </a:lnTo>
              <a:lnTo>
                <a:pt x="0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F5534-B7F0-4A7D-B24D-D92E1D65FC27}">
      <dsp:nvSpPr>
        <dsp:cNvPr id="0" name=""/>
        <dsp:cNvSpPr/>
      </dsp:nvSpPr>
      <dsp:spPr>
        <a:xfrm>
          <a:off x="6368578" y="1307584"/>
          <a:ext cx="333151" cy="31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94"/>
              </a:lnTo>
              <a:lnTo>
                <a:pt x="333151" y="216094"/>
              </a:lnTo>
              <a:lnTo>
                <a:pt x="333151" y="3170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0A84A-FC48-4534-9B22-76013842A4F9}">
      <dsp:nvSpPr>
        <dsp:cNvPr id="0" name=""/>
        <dsp:cNvSpPr/>
      </dsp:nvSpPr>
      <dsp:spPr>
        <a:xfrm>
          <a:off x="2551292" y="2317034"/>
          <a:ext cx="1998910" cy="31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94"/>
              </a:lnTo>
              <a:lnTo>
                <a:pt x="1998910" y="216094"/>
              </a:lnTo>
              <a:lnTo>
                <a:pt x="1998910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9B92F-3606-4996-A3B2-D396580129FF}">
      <dsp:nvSpPr>
        <dsp:cNvPr id="0" name=""/>
        <dsp:cNvSpPr/>
      </dsp:nvSpPr>
      <dsp:spPr>
        <a:xfrm>
          <a:off x="2551292" y="2317034"/>
          <a:ext cx="666303" cy="31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94"/>
              </a:lnTo>
              <a:lnTo>
                <a:pt x="666303" y="216094"/>
              </a:lnTo>
              <a:lnTo>
                <a:pt x="666303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F557-2A59-43CA-8593-595FAA67B67A}">
      <dsp:nvSpPr>
        <dsp:cNvPr id="0" name=""/>
        <dsp:cNvSpPr/>
      </dsp:nvSpPr>
      <dsp:spPr>
        <a:xfrm>
          <a:off x="1884989" y="2317034"/>
          <a:ext cx="666303" cy="317099"/>
        </a:xfrm>
        <a:custGeom>
          <a:avLst/>
          <a:gdLst/>
          <a:ahLst/>
          <a:cxnLst/>
          <a:rect l="0" t="0" r="0" b="0"/>
          <a:pathLst>
            <a:path>
              <a:moveTo>
                <a:pt x="666303" y="0"/>
              </a:moveTo>
              <a:lnTo>
                <a:pt x="666303" y="216094"/>
              </a:lnTo>
              <a:lnTo>
                <a:pt x="0" y="216094"/>
              </a:lnTo>
              <a:lnTo>
                <a:pt x="0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7AEBA-D1C8-40FC-9A9C-C8EA56E8F820}">
      <dsp:nvSpPr>
        <dsp:cNvPr id="0" name=""/>
        <dsp:cNvSpPr/>
      </dsp:nvSpPr>
      <dsp:spPr>
        <a:xfrm>
          <a:off x="552382" y="2317034"/>
          <a:ext cx="1998910" cy="317099"/>
        </a:xfrm>
        <a:custGeom>
          <a:avLst/>
          <a:gdLst/>
          <a:ahLst/>
          <a:cxnLst/>
          <a:rect l="0" t="0" r="0" b="0"/>
          <a:pathLst>
            <a:path>
              <a:moveTo>
                <a:pt x="1998910" y="0"/>
              </a:moveTo>
              <a:lnTo>
                <a:pt x="1998910" y="216094"/>
              </a:lnTo>
              <a:lnTo>
                <a:pt x="0" y="216094"/>
              </a:lnTo>
              <a:lnTo>
                <a:pt x="0" y="317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A914-215F-4AFB-B69C-A11D1FA17A41}">
      <dsp:nvSpPr>
        <dsp:cNvPr id="0" name=""/>
        <dsp:cNvSpPr/>
      </dsp:nvSpPr>
      <dsp:spPr>
        <a:xfrm>
          <a:off x="2551292" y="1307584"/>
          <a:ext cx="3817286" cy="317099"/>
        </a:xfrm>
        <a:custGeom>
          <a:avLst/>
          <a:gdLst/>
          <a:ahLst/>
          <a:cxnLst/>
          <a:rect l="0" t="0" r="0" b="0"/>
          <a:pathLst>
            <a:path>
              <a:moveTo>
                <a:pt x="3817286" y="0"/>
              </a:moveTo>
              <a:lnTo>
                <a:pt x="3817286" y="216094"/>
              </a:lnTo>
              <a:lnTo>
                <a:pt x="0" y="216094"/>
              </a:lnTo>
              <a:lnTo>
                <a:pt x="0" y="3170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87FB3-7CF9-43F1-BD5E-A82B004589CB}">
      <dsp:nvSpPr>
        <dsp:cNvPr id="0" name=""/>
        <dsp:cNvSpPr/>
      </dsp:nvSpPr>
      <dsp:spPr>
        <a:xfrm>
          <a:off x="5339376" y="615234"/>
          <a:ext cx="2058405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E8195-77EE-49FD-8015-C6403BF2DEEA}">
      <dsp:nvSpPr>
        <dsp:cNvPr id="0" name=""/>
        <dsp:cNvSpPr/>
      </dsp:nvSpPr>
      <dsp:spPr>
        <a:xfrm>
          <a:off x="5460522" y="730323"/>
          <a:ext cx="2058405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endParaRPr lang="en-VI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0800" y="750601"/>
        <a:ext cx="2017849" cy="651793"/>
      </dsp:txXfrm>
    </dsp:sp>
    <dsp:sp modelId="{534C2CE1-7FF5-471E-B05A-654EA49718D7}">
      <dsp:nvSpPr>
        <dsp:cNvPr id="0" name=""/>
        <dsp:cNvSpPr/>
      </dsp:nvSpPr>
      <dsp:spPr>
        <a:xfrm>
          <a:off x="2006135" y="162468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EEB268-37DF-4973-B4D3-616FFA8BFDDF}">
      <dsp:nvSpPr>
        <dsp:cNvPr id="0" name=""/>
        <dsp:cNvSpPr/>
      </dsp:nvSpPr>
      <dsp:spPr>
        <a:xfrm>
          <a:off x="2127281" y="173977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VB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7559" y="1760051"/>
        <a:ext cx="1049758" cy="651793"/>
      </dsp:txXfrm>
    </dsp:sp>
    <dsp:sp modelId="{4753666A-910B-4E4B-95B5-B77D4F99B491}">
      <dsp:nvSpPr>
        <dsp:cNvPr id="0" name=""/>
        <dsp:cNvSpPr/>
      </dsp:nvSpPr>
      <dsp:spPr>
        <a:xfrm>
          <a:off x="7224" y="263413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2CFCDD-7FE6-4EE7-8C72-DB3159A50170}">
      <dsp:nvSpPr>
        <dsp:cNvPr id="0" name=""/>
        <dsp:cNvSpPr/>
      </dsp:nvSpPr>
      <dsp:spPr>
        <a:xfrm>
          <a:off x="128370" y="274922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48" y="2769501"/>
        <a:ext cx="1049758" cy="651793"/>
      </dsp:txXfrm>
    </dsp:sp>
    <dsp:sp modelId="{D8A90CD3-6B3D-42BB-938D-9A1A3003D02C}">
      <dsp:nvSpPr>
        <dsp:cNvPr id="0" name=""/>
        <dsp:cNvSpPr/>
      </dsp:nvSpPr>
      <dsp:spPr>
        <a:xfrm>
          <a:off x="1339831" y="263413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449601-4584-4BEB-A5A5-255583AA8A7F}">
      <dsp:nvSpPr>
        <dsp:cNvPr id="0" name=""/>
        <dsp:cNvSpPr/>
      </dsp:nvSpPr>
      <dsp:spPr>
        <a:xfrm>
          <a:off x="1460977" y="274922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1255" y="2769501"/>
        <a:ext cx="1049758" cy="651793"/>
      </dsp:txXfrm>
    </dsp:sp>
    <dsp:sp modelId="{65CA1779-8D66-469A-BA58-8E36A623906E}">
      <dsp:nvSpPr>
        <dsp:cNvPr id="0" name=""/>
        <dsp:cNvSpPr/>
      </dsp:nvSpPr>
      <dsp:spPr>
        <a:xfrm>
          <a:off x="2672438" y="263413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5F8101-600F-49C4-87D0-CC75F1FCDE72}">
      <dsp:nvSpPr>
        <dsp:cNvPr id="0" name=""/>
        <dsp:cNvSpPr/>
      </dsp:nvSpPr>
      <dsp:spPr>
        <a:xfrm>
          <a:off x="2793584" y="274922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862" y="2769501"/>
        <a:ext cx="1049758" cy="651793"/>
      </dsp:txXfrm>
    </dsp:sp>
    <dsp:sp modelId="{118439F0-1108-4E18-9EC6-4D7FCD9F4D6F}">
      <dsp:nvSpPr>
        <dsp:cNvPr id="0" name=""/>
        <dsp:cNvSpPr/>
      </dsp:nvSpPr>
      <dsp:spPr>
        <a:xfrm>
          <a:off x="4005045" y="263413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808241-107F-48CF-9DEB-CD5D2C90C07C}">
      <dsp:nvSpPr>
        <dsp:cNvPr id="0" name=""/>
        <dsp:cNvSpPr/>
      </dsp:nvSpPr>
      <dsp:spPr>
        <a:xfrm>
          <a:off x="4126191" y="274922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xuôi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6469" y="2769501"/>
        <a:ext cx="1049758" cy="651793"/>
      </dsp:txXfrm>
    </dsp:sp>
    <dsp:sp modelId="{66FF8A6F-8C4A-46CE-9ABC-60BDE6EDDA7E}">
      <dsp:nvSpPr>
        <dsp:cNvPr id="0" name=""/>
        <dsp:cNvSpPr/>
      </dsp:nvSpPr>
      <dsp:spPr>
        <a:xfrm>
          <a:off x="6156573" y="1624684"/>
          <a:ext cx="1090314" cy="1243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7C47E1-1116-485B-BEE6-AC0B99003B85}">
      <dsp:nvSpPr>
        <dsp:cNvPr id="0" name=""/>
        <dsp:cNvSpPr/>
      </dsp:nvSpPr>
      <dsp:spPr>
        <a:xfrm>
          <a:off x="6277719" y="1739773"/>
          <a:ext cx="1090314" cy="124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Tốc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(60 – 70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9653" y="1771707"/>
        <a:ext cx="1026446" cy="1179703"/>
      </dsp:txXfrm>
    </dsp:sp>
    <dsp:sp modelId="{DCEA9E34-7E43-4C1F-BA5A-655A7EBD9436}">
      <dsp:nvSpPr>
        <dsp:cNvPr id="0" name=""/>
        <dsp:cNvSpPr/>
      </dsp:nvSpPr>
      <dsp:spPr>
        <a:xfrm>
          <a:off x="5337652" y="3185355"/>
          <a:ext cx="1204732" cy="1484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80437-BE48-42C1-AA62-7589E39DCA6E}">
      <dsp:nvSpPr>
        <dsp:cNvPr id="0" name=""/>
        <dsp:cNvSpPr/>
      </dsp:nvSpPr>
      <dsp:spPr>
        <a:xfrm>
          <a:off x="5458798" y="3300444"/>
          <a:ext cx="1204732" cy="1484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HK1 (60 – 65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4083" y="3335729"/>
        <a:ext cx="1134162" cy="1414243"/>
      </dsp:txXfrm>
    </dsp:sp>
    <dsp:sp modelId="{47967B29-7BAB-40D9-BD8F-9C650308C0B6}">
      <dsp:nvSpPr>
        <dsp:cNvPr id="0" name=""/>
        <dsp:cNvSpPr/>
      </dsp:nvSpPr>
      <dsp:spPr>
        <a:xfrm>
          <a:off x="6784677" y="3185355"/>
          <a:ext cx="1281130" cy="1502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8B7ECB-69FA-4F14-B5B8-DA4363F29BFC}">
      <dsp:nvSpPr>
        <dsp:cNvPr id="0" name=""/>
        <dsp:cNvSpPr/>
      </dsp:nvSpPr>
      <dsp:spPr>
        <a:xfrm>
          <a:off x="6905823" y="3300444"/>
          <a:ext cx="1281130" cy="1502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HK2 (65 – 70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phút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VI" sz="18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3346" y="3337967"/>
        <a:ext cx="1206084" cy="1427941"/>
      </dsp:txXfrm>
    </dsp:sp>
    <dsp:sp modelId="{E6EA931A-FC34-4D05-B850-C1B4BC57D15E}">
      <dsp:nvSpPr>
        <dsp:cNvPr id="0" name=""/>
        <dsp:cNvSpPr/>
      </dsp:nvSpPr>
      <dsp:spPr>
        <a:xfrm>
          <a:off x="9640707" y="162468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4E8F25-0DF1-4C90-A33D-8FC3E9D749FC}">
      <dsp:nvSpPr>
        <dsp:cNvPr id="0" name=""/>
        <dsp:cNvSpPr/>
      </dsp:nvSpPr>
      <dsp:spPr>
        <a:xfrm>
          <a:off x="9761853" y="173977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BT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2131" y="1760051"/>
        <a:ext cx="1049758" cy="651793"/>
      </dsp:txXfrm>
    </dsp:sp>
    <dsp:sp modelId="{21713954-FABB-4C03-95B9-4440DD66ECBF}">
      <dsp:nvSpPr>
        <dsp:cNvPr id="0" name=""/>
        <dsp:cNvSpPr/>
      </dsp:nvSpPr>
      <dsp:spPr>
        <a:xfrm>
          <a:off x="8308100" y="263413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CE92C7-55E0-4F12-8DA8-C6142CCFF7B8}">
      <dsp:nvSpPr>
        <dsp:cNvPr id="0" name=""/>
        <dsp:cNvSpPr/>
      </dsp:nvSpPr>
      <dsp:spPr>
        <a:xfrm>
          <a:off x="8429246" y="274922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49524" y="2769501"/>
        <a:ext cx="1049758" cy="651793"/>
      </dsp:txXfrm>
    </dsp:sp>
    <dsp:sp modelId="{671A8EA5-A835-4A5F-95E7-E3A65410E01A}">
      <dsp:nvSpPr>
        <dsp:cNvPr id="0" name=""/>
        <dsp:cNvSpPr/>
      </dsp:nvSpPr>
      <dsp:spPr>
        <a:xfrm>
          <a:off x="9640707" y="263413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CBB37B-74D1-408D-B339-5DCD31055550}">
      <dsp:nvSpPr>
        <dsp:cNvPr id="0" name=""/>
        <dsp:cNvSpPr/>
      </dsp:nvSpPr>
      <dsp:spPr>
        <a:xfrm>
          <a:off x="9761853" y="274922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2131" y="2769501"/>
        <a:ext cx="1049758" cy="651793"/>
      </dsp:txXfrm>
    </dsp:sp>
    <dsp:sp modelId="{47F2EC92-875D-47DD-81E2-1AB0A4DBF137}">
      <dsp:nvSpPr>
        <dsp:cNvPr id="0" name=""/>
        <dsp:cNvSpPr/>
      </dsp:nvSpPr>
      <dsp:spPr>
        <a:xfrm>
          <a:off x="10973314" y="2634134"/>
          <a:ext cx="1090314" cy="6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74D50-4BE9-4039-AC6C-4C60BA73E184}">
      <dsp:nvSpPr>
        <dsp:cNvPr id="0" name=""/>
        <dsp:cNvSpPr/>
      </dsp:nvSpPr>
      <dsp:spPr>
        <a:xfrm>
          <a:off x="11094460" y="2749223"/>
          <a:ext cx="1090314" cy="6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14738" y="2769501"/>
        <a:ext cx="1049758" cy="651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3EC7-2C10-4196-9989-3E57E875D922}">
      <dsp:nvSpPr>
        <dsp:cNvPr id="0" name=""/>
        <dsp:cNvSpPr/>
      </dsp:nvSpPr>
      <dsp:spPr>
        <a:xfrm>
          <a:off x="10614691" y="3585533"/>
          <a:ext cx="735880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735880" y="238659"/>
              </a:lnTo>
              <a:lnTo>
                <a:pt x="73588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98409-411E-4D86-B904-D7C08AB4E0C6}">
      <dsp:nvSpPr>
        <dsp:cNvPr id="0" name=""/>
        <dsp:cNvSpPr/>
      </dsp:nvSpPr>
      <dsp:spPr>
        <a:xfrm>
          <a:off x="9773439" y="3585533"/>
          <a:ext cx="841251" cy="350212"/>
        </a:xfrm>
        <a:custGeom>
          <a:avLst/>
          <a:gdLst/>
          <a:ahLst/>
          <a:cxnLst/>
          <a:rect l="0" t="0" r="0" b="0"/>
          <a:pathLst>
            <a:path>
              <a:moveTo>
                <a:pt x="841251" y="0"/>
              </a:moveTo>
              <a:lnTo>
                <a:pt x="841251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E3A00-EC6F-48AA-AF1E-A76CA29FDE50}">
      <dsp:nvSpPr>
        <dsp:cNvPr id="0" name=""/>
        <dsp:cNvSpPr/>
      </dsp:nvSpPr>
      <dsp:spPr>
        <a:xfrm>
          <a:off x="10568971" y="2470674"/>
          <a:ext cx="91440" cy="350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F5534-B7F0-4A7D-B24D-D92E1D65FC27}">
      <dsp:nvSpPr>
        <dsp:cNvPr id="0" name=""/>
        <dsp:cNvSpPr/>
      </dsp:nvSpPr>
      <dsp:spPr>
        <a:xfrm>
          <a:off x="7899163" y="1355814"/>
          <a:ext cx="2715527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2715527" y="238659"/>
              </a:lnTo>
              <a:lnTo>
                <a:pt x="2715527" y="3502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A8695-A734-4721-9DFF-C6109BC554AA}">
      <dsp:nvSpPr>
        <dsp:cNvPr id="0" name=""/>
        <dsp:cNvSpPr/>
      </dsp:nvSpPr>
      <dsp:spPr>
        <a:xfrm>
          <a:off x="7500640" y="3585533"/>
          <a:ext cx="735880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735880" y="238659"/>
              </a:lnTo>
              <a:lnTo>
                <a:pt x="73588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51E95-312F-4145-80EF-2BCBDACB99A5}">
      <dsp:nvSpPr>
        <dsp:cNvPr id="0" name=""/>
        <dsp:cNvSpPr/>
      </dsp:nvSpPr>
      <dsp:spPr>
        <a:xfrm>
          <a:off x="6699602" y="3585533"/>
          <a:ext cx="801038" cy="350212"/>
        </a:xfrm>
        <a:custGeom>
          <a:avLst/>
          <a:gdLst/>
          <a:ahLst/>
          <a:cxnLst/>
          <a:rect l="0" t="0" r="0" b="0"/>
          <a:pathLst>
            <a:path>
              <a:moveTo>
                <a:pt x="801038" y="0"/>
              </a:moveTo>
              <a:lnTo>
                <a:pt x="801038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F557-2A59-43CA-8593-595FAA67B67A}">
      <dsp:nvSpPr>
        <dsp:cNvPr id="0" name=""/>
        <dsp:cNvSpPr/>
      </dsp:nvSpPr>
      <dsp:spPr>
        <a:xfrm>
          <a:off x="5183635" y="2470674"/>
          <a:ext cx="2317004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2317004" y="238659"/>
              </a:lnTo>
              <a:lnTo>
                <a:pt x="2317004" y="350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57F8D-59AB-4671-93C1-B2A8B969E71D}">
      <dsp:nvSpPr>
        <dsp:cNvPr id="0" name=""/>
        <dsp:cNvSpPr/>
      </dsp:nvSpPr>
      <dsp:spPr>
        <a:xfrm>
          <a:off x="2915050" y="3585533"/>
          <a:ext cx="2312789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2312789" y="238659"/>
              </a:lnTo>
              <a:lnTo>
                <a:pt x="2312789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37C2A-13E1-491B-810D-3E6D3755A1EF}">
      <dsp:nvSpPr>
        <dsp:cNvPr id="0" name=""/>
        <dsp:cNvSpPr/>
      </dsp:nvSpPr>
      <dsp:spPr>
        <a:xfrm>
          <a:off x="2915050" y="3585533"/>
          <a:ext cx="841028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841028" y="238659"/>
              </a:lnTo>
              <a:lnTo>
                <a:pt x="841028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1BDD5-A008-41F8-AA39-385275B286CF}">
      <dsp:nvSpPr>
        <dsp:cNvPr id="0" name=""/>
        <dsp:cNvSpPr/>
      </dsp:nvSpPr>
      <dsp:spPr>
        <a:xfrm>
          <a:off x="2179170" y="3585533"/>
          <a:ext cx="735880" cy="350212"/>
        </a:xfrm>
        <a:custGeom>
          <a:avLst/>
          <a:gdLst/>
          <a:ahLst/>
          <a:cxnLst/>
          <a:rect l="0" t="0" r="0" b="0"/>
          <a:pathLst>
            <a:path>
              <a:moveTo>
                <a:pt x="735880" y="0"/>
              </a:moveTo>
              <a:lnTo>
                <a:pt x="735880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056E5-F248-4048-B817-B828C99A323C}">
      <dsp:nvSpPr>
        <dsp:cNvPr id="0" name=""/>
        <dsp:cNvSpPr/>
      </dsp:nvSpPr>
      <dsp:spPr>
        <a:xfrm>
          <a:off x="602260" y="3585533"/>
          <a:ext cx="2312789" cy="350212"/>
        </a:xfrm>
        <a:custGeom>
          <a:avLst/>
          <a:gdLst/>
          <a:ahLst/>
          <a:cxnLst/>
          <a:rect l="0" t="0" r="0" b="0"/>
          <a:pathLst>
            <a:path>
              <a:moveTo>
                <a:pt x="2312789" y="0"/>
              </a:moveTo>
              <a:lnTo>
                <a:pt x="2312789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7AEBA-D1C8-40FC-9A9C-C8EA56E8F820}">
      <dsp:nvSpPr>
        <dsp:cNvPr id="0" name=""/>
        <dsp:cNvSpPr/>
      </dsp:nvSpPr>
      <dsp:spPr>
        <a:xfrm>
          <a:off x="2915050" y="2470674"/>
          <a:ext cx="2268584" cy="350212"/>
        </a:xfrm>
        <a:custGeom>
          <a:avLst/>
          <a:gdLst/>
          <a:ahLst/>
          <a:cxnLst/>
          <a:rect l="0" t="0" r="0" b="0"/>
          <a:pathLst>
            <a:path>
              <a:moveTo>
                <a:pt x="2268584" y="0"/>
              </a:moveTo>
              <a:lnTo>
                <a:pt x="2268584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A914-215F-4AFB-B69C-A11D1FA17A41}">
      <dsp:nvSpPr>
        <dsp:cNvPr id="0" name=""/>
        <dsp:cNvSpPr/>
      </dsp:nvSpPr>
      <dsp:spPr>
        <a:xfrm>
          <a:off x="5183635" y="1355814"/>
          <a:ext cx="2715527" cy="350212"/>
        </a:xfrm>
        <a:custGeom>
          <a:avLst/>
          <a:gdLst/>
          <a:ahLst/>
          <a:cxnLst/>
          <a:rect l="0" t="0" r="0" b="0"/>
          <a:pathLst>
            <a:path>
              <a:moveTo>
                <a:pt x="2715527" y="0"/>
              </a:moveTo>
              <a:lnTo>
                <a:pt x="2715527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87FB3-7CF9-43F1-BD5E-A82B004589CB}">
      <dsp:nvSpPr>
        <dsp:cNvPr id="0" name=""/>
        <dsp:cNvSpPr/>
      </dsp:nvSpPr>
      <dsp:spPr>
        <a:xfrm>
          <a:off x="7094339" y="591167"/>
          <a:ext cx="1609647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E8195-77EE-49FD-8015-C6403BF2DEEA}">
      <dsp:nvSpPr>
        <dsp:cNvPr id="0" name=""/>
        <dsp:cNvSpPr/>
      </dsp:nvSpPr>
      <dsp:spPr>
        <a:xfrm>
          <a:off x="7228136" y="718274"/>
          <a:ext cx="1609647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0532" y="740670"/>
        <a:ext cx="1564855" cy="719854"/>
      </dsp:txXfrm>
    </dsp:sp>
    <dsp:sp modelId="{534C2CE1-7FF5-471E-B05A-654EA49718D7}">
      <dsp:nvSpPr>
        <dsp:cNvPr id="0" name=""/>
        <dsp:cNvSpPr/>
      </dsp:nvSpPr>
      <dsp:spPr>
        <a:xfrm>
          <a:off x="4581551" y="1706027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EEB268-37DF-4973-B4D3-616FFA8BFDDF}">
      <dsp:nvSpPr>
        <dsp:cNvPr id="0" name=""/>
        <dsp:cNvSpPr/>
      </dsp:nvSpPr>
      <dsp:spPr>
        <a:xfrm>
          <a:off x="4715348" y="1833133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7744" y="1855529"/>
        <a:ext cx="1159376" cy="719854"/>
      </dsp:txXfrm>
    </dsp:sp>
    <dsp:sp modelId="{4753666A-910B-4E4B-95B5-B77D4F99B491}">
      <dsp:nvSpPr>
        <dsp:cNvPr id="0" name=""/>
        <dsp:cNvSpPr/>
      </dsp:nvSpPr>
      <dsp:spPr>
        <a:xfrm>
          <a:off x="2071169" y="2820886"/>
          <a:ext cx="1687762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2CFCDD-7FE6-4EE7-8C72-DB3159A50170}">
      <dsp:nvSpPr>
        <dsp:cNvPr id="0" name=""/>
        <dsp:cNvSpPr/>
      </dsp:nvSpPr>
      <dsp:spPr>
        <a:xfrm>
          <a:off x="2204966" y="2947992"/>
          <a:ext cx="1687762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7362" y="2970388"/>
        <a:ext cx="1642970" cy="719854"/>
      </dsp:txXfrm>
    </dsp:sp>
    <dsp:sp modelId="{3D483375-B35E-40F9-A941-692A79E0DD66}">
      <dsp:nvSpPr>
        <dsp:cNvPr id="0" name=""/>
        <dsp:cNvSpPr/>
      </dsp:nvSpPr>
      <dsp:spPr>
        <a:xfrm>
          <a:off x="176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3E9C0D-F2D6-45ED-B078-A4AC965EEF22}">
      <dsp:nvSpPr>
        <dsp:cNvPr id="0" name=""/>
        <dsp:cNvSpPr/>
      </dsp:nvSpPr>
      <dsp:spPr>
        <a:xfrm>
          <a:off x="133973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endParaRPr lang="en-V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369" y="4085248"/>
        <a:ext cx="1159376" cy="719854"/>
      </dsp:txXfrm>
    </dsp:sp>
    <dsp:sp modelId="{50186B5A-E2E1-4C17-BD74-7818CCC49E4B}">
      <dsp:nvSpPr>
        <dsp:cNvPr id="0" name=""/>
        <dsp:cNvSpPr/>
      </dsp:nvSpPr>
      <dsp:spPr>
        <a:xfrm>
          <a:off x="1471937" y="3935745"/>
          <a:ext cx="1414464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80E8DF-A567-40D1-A09F-58EB1F7DC8CC}">
      <dsp:nvSpPr>
        <dsp:cNvPr id="0" name=""/>
        <dsp:cNvSpPr/>
      </dsp:nvSpPr>
      <dsp:spPr>
        <a:xfrm>
          <a:off x="1605734" y="4062852"/>
          <a:ext cx="1414464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vần</a:t>
          </a:r>
          <a:endParaRPr lang="en-VI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130" y="4085248"/>
        <a:ext cx="1369672" cy="719854"/>
      </dsp:txXfrm>
    </dsp:sp>
    <dsp:sp modelId="{C35D8CD8-57A7-4BC8-B292-AA8BEDDA1EEF}">
      <dsp:nvSpPr>
        <dsp:cNvPr id="0" name=""/>
        <dsp:cNvSpPr/>
      </dsp:nvSpPr>
      <dsp:spPr>
        <a:xfrm>
          <a:off x="3153995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1759BC-ACFE-4B29-917C-2D870DEF8BD8}">
      <dsp:nvSpPr>
        <dsp:cNvPr id="0" name=""/>
        <dsp:cNvSpPr/>
      </dsp:nvSpPr>
      <dsp:spPr>
        <a:xfrm>
          <a:off x="3287791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 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VI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187" y="4085248"/>
        <a:ext cx="1159376" cy="719854"/>
      </dsp:txXfrm>
    </dsp:sp>
    <dsp:sp modelId="{8CEEDA66-3D50-496A-8E77-DEA5FF766B36}">
      <dsp:nvSpPr>
        <dsp:cNvPr id="0" name=""/>
        <dsp:cNvSpPr/>
      </dsp:nvSpPr>
      <dsp:spPr>
        <a:xfrm>
          <a:off x="4625756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70B3E8-5AD1-4E41-A9A6-56A3FB8870A5}">
      <dsp:nvSpPr>
        <dsp:cNvPr id="0" name=""/>
        <dsp:cNvSpPr/>
      </dsp:nvSpPr>
      <dsp:spPr>
        <a:xfrm>
          <a:off x="4759553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VI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1949" y="4085248"/>
        <a:ext cx="1159376" cy="719854"/>
      </dsp:txXfrm>
    </dsp:sp>
    <dsp:sp modelId="{D8A90CD3-6B3D-42BB-938D-9A1A3003D02C}">
      <dsp:nvSpPr>
        <dsp:cNvPr id="0" name=""/>
        <dsp:cNvSpPr/>
      </dsp:nvSpPr>
      <dsp:spPr>
        <a:xfrm>
          <a:off x="6705178" y="2820886"/>
          <a:ext cx="1590923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449601-4584-4BEB-A5A5-255583AA8A7F}">
      <dsp:nvSpPr>
        <dsp:cNvPr id="0" name=""/>
        <dsp:cNvSpPr/>
      </dsp:nvSpPr>
      <dsp:spPr>
        <a:xfrm>
          <a:off x="6838975" y="2947992"/>
          <a:ext cx="1590923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1371" y="2970388"/>
        <a:ext cx="1546131" cy="719854"/>
      </dsp:txXfrm>
    </dsp:sp>
    <dsp:sp modelId="{F5AC8711-1F5E-437A-8A1E-DF857F4803CE}">
      <dsp:nvSpPr>
        <dsp:cNvPr id="0" name=""/>
        <dsp:cNvSpPr/>
      </dsp:nvSpPr>
      <dsp:spPr>
        <a:xfrm>
          <a:off x="6097517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77D95A-2AF5-40CA-83C9-3426A879E16E}">
      <dsp:nvSpPr>
        <dsp:cNvPr id="0" name=""/>
        <dsp:cNvSpPr/>
      </dsp:nvSpPr>
      <dsp:spPr>
        <a:xfrm>
          <a:off x="6231314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V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3710" y="4085248"/>
        <a:ext cx="1159376" cy="719854"/>
      </dsp:txXfrm>
    </dsp:sp>
    <dsp:sp modelId="{0EDE3C85-90BA-4BCE-BB63-8FB78C0B0E4D}">
      <dsp:nvSpPr>
        <dsp:cNvPr id="0" name=""/>
        <dsp:cNvSpPr/>
      </dsp:nvSpPr>
      <dsp:spPr>
        <a:xfrm>
          <a:off x="7569279" y="3935745"/>
          <a:ext cx="1334483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D24B54-06C2-465B-A460-A49F8B979F0B}">
      <dsp:nvSpPr>
        <dsp:cNvPr id="0" name=""/>
        <dsp:cNvSpPr/>
      </dsp:nvSpPr>
      <dsp:spPr>
        <a:xfrm>
          <a:off x="7703075" y="4062852"/>
          <a:ext cx="1334483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V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5471" y="4085248"/>
        <a:ext cx="1289691" cy="719854"/>
      </dsp:txXfrm>
    </dsp:sp>
    <dsp:sp modelId="{66FF8A6F-8C4A-46CE-9ABC-60BDE6EDDA7E}">
      <dsp:nvSpPr>
        <dsp:cNvPr id="0" name=""/>
        <dsp:cNvSpPr/>
      </dsp:nvSpPr>
      <dsp:spPr>
        <a:xfrm>
          <a:off x="10012607" y="1706027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7C47E1-1116-485B-BEE6-AC0B99003B85}">
      <dsp:nvSpPr>
        <dsp:cNvPr id="0" name=""/>
        <dsp:cNvSpPr/>
      </dsp:nvSpPr>
      <dsp:spPr>
        <a:xfrm>
          <a:off x="10146403" y="1833133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2, 3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68799" y="1855529"/>
        <a:ext cx="1159376" cy="719854"/>
      </dsp:txXfrm>
    </dsp:sp>
    <dsp:sp modelId="{DCEA9E34-7E43-4C1F-BA5A-655A7EBD9436}">
      <dsp:nvSpPr>
        <dsp:cNvPr id="0" name=""/>
        <dsp:cNvSpPr/>
      </dsp:nvSpPr>
      <dsp:spPr>
        <a:xfrm>
          <a:off x="9815611" y="2820886"/>
          <a:ext cx="1598160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80437-BE48-42C1-AA62-7589E39DCA6E}">
      <dsp:nvSpPr>
        <dsp:cNvPr id="0" name=""/>
        <dsp:cNvSpPr/>
      </dsp:nvSpPr>
      <dsp:spPr>
        <a:xfrm>
          <a:off x="9949407" y="2947992"/>
          <a:ext cx="1598160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71803" y="2970388"/>
        <a:ext cx="1553368" cy="719854"/>
      </dsp:txXfrm>
    </dsp:sp>
    <dsp:sp modelId="{712A7D4A-F54A-4447-91E3-6D439A97A8EB}">
      <dsp:nvSpPr>
        <dsp:cNvPr id="0" name=""/>
        <dsp:cNvSpPr/>
      </dsp:nvSpPr>
      <dsp:spPr>
        <a:xfrm>
          <a:off x="9171355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20FAC2-26C3-454E-BB8F-1F3AE6B84EFB}">
      <dsp:nvSpPr>
        <dsp:cNvPr id="0" name=""/>
        <dsp:cNvSpPr/>
      </dsp:nvSpPr>
      <dsp:spPr>
        <a:xfrm>
          <a:off x="9305152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V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7548" y="4085248"/>
        <a:ext cx="1159376" cy="719854"/>
      </dsp:txXfrm>
    </dsp:sp>
    <dsp:sp modelId="{5182A9BB-182E-4FE4-BDB4-B3C28DF56A1B}">
      <dsp:nvSpPr>
        <dsp:cNvPr id="0" name=""/>
        <dsp:cNvSpPr/>
      </dsp:nvSpPr>
      <dsp:spPr>
        <a:xfrm>
          <a:off x="10643117" y="3935745"/>
          <a:ext cx="1414909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9B1B73-204B-4AEF-994A-C2A79D7C699F}">
      <dsp:nvSpPr>
        <dsp:cNvPr id="0" name=""/>
        <dsp:cNvSpPr/>
      </dsp:nvSpPr>
      <dsp:spPr>
        <a:xfrm>
          <a:off x="10776913" y="4062852"/>
          <a:ext cx="1414909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VI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9309" y="4085248"/>
        <a:ext cx="1370117" cy="7198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3EC7-2C10-4196-9989-3E57E875D922}">
      <dsp:nvSpPr>
        <dsp:cNvPr id="0" name=""/>
        <dsp:cNvSpPr/>
      </dsp:nvSpPr>
      <dsp:spPr>
        <a:xfrm>
          <a:off x="10614691" y="3585533"/>
          <a:ext cx="735880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735880" y="238659"/>
              </a:lnTo>
              <a:lnTo>
                <a:pt x="73588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98409-411E-4D86-B904-D7C08AB4E0C6}">
      <dsp:nvSpPr>
        <dsp:cNvPr id="0" name=""/>
        <dsp:cNvSpPr/>
      </dsp:nvSpPr>
      <dsp:spPr>
        <a:xfrm>
          <a:off x="9773439" y="3585533"/>
          <a:ext cx="841251" cy="350212"/>
        </a:xfrm>
        <a:custGeom>
          <a:avLst/>
          <a:gdLst/>
          <a:ahLst/>
          <a:cxnLst/>
          <a:rect l="0" t="0" r="0" b="0"/>
          <a:pathLst>
            <a:path>
              <a:moveTo>
                <a:pt x="841251" y="0"/>
              </a:moveTo>
              <a:lnTo>
                <a:pt x="841251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E3A00-EC6F-48AA-AF1E-A76CA29FDE50}">
      <dsp:nvSpPr>
        <dsp:cNvPr id="0" name=""/>
        <dsp:cNvSpPr/>
      </dsp:nvSpPr>
      <dsp:spPr>
        <a:xfrm>
          <a:off x="10568971" y="2470674"/>
          <a:ext cx="91440" cy="350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F5534-B7F0-4A7D-B24D-D92E1D65FC27}">
      <dsp:nvSpPr>
        <dsp:cNvPr id="0" name=""/>
        <dsp:cNvSpPr/>
      </dsp:nvSpPr>
      <dsp:spPr>
        <a:xfrm>
          <a:off x="7894515" y="1355814"/>
          <a:ext cx="2720175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2720175" y="238659"/>
              </a:lnTo>
              <a:lnTo>
                <a:pt x="2720175" y="3502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A8695-A734-4721-9DFF-C6109BC554AA}">
      <dsp:nvSpPr>
        <dsp:cNvPr id="0" name=""/>
        <dsp:cNvSpPr/>
      </dsp:nvSpPr>
      <dsp:spPr>
        <a:xfrm>
          <a:off x="7500640" y="3585533"/>
          <a:ext cx="735880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735880" y="238659"/>
              </a:lnTo>
              <a:lnTo>
                <a:pt x="73588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51E95-312F-4145-80EF-2BCBDACB99A5}">
      <dsp:nvSpPr>
        <dsp:cNvPr id="0" name=""/>
        <dsp:cNvSpPr/>
      </dsp:nvSpPr>
      <dsp:spPr>
        <a:xfrm>
          <a:off x="6699602" y="3585533"/>
          <a:ext cx="801038" cy="350212"/>
        </a:xfrm>
        <a:custGeom>
          <a:avLst/>
          <a:gdLst/>
          <a:ahLst/>
          <a:cxnLst/>
          <a:rect l="0" t="0" r="0" b="0"/>
          <a:pathLst>
            <a:path>
              <a:moveTo>
                <a:pt x="801038" y="0"/>
              </a:moveTo>
              <a:lnTo>
                <a:pt x="801038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DF557-2A59-43CA-8593-595FAA67B67A}">
      <dsp:nvSpPr>
        <dsp:cNvPr id="0" name=""/>
        <dsp:cNvSpPr/>
      </dsp:nvSpPr>
      <dsp:spPr>
        <a:xfrm>
          <a:off x="5222217" y="2470674"/>
          <a:ext cx="2278423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2278423" y="238659"/>
              </a:lnTo>
              <a:lnTo>
                <a:pt x="2278423" y="350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57F8D-59AB-4671-93C1-B2A8B969E71D}">
      <dsp:nvSpPr>
        <dsp:cNvPr id="0" name=""/>
        <dsp:cNvSpPr/>
      </dsp:nvSpPr>
      <dsp:spPr>
        <a:xfrm>
          <a:off x="2915050" y="3585533"/>
          <a:ext cx="2312789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2312789" y="238659"/>
              </a:lnTo>
              <a:lnTo>
                <a:pt x="2312789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37C2A-13E1-491B-810D-3E6D3755A1EF}">
      <dsp:nvSpPr>
        <dsp:cNvPr id="0" name=""/>
        <dsp:cNvSpPr/>
      </dsp:nvSpPr>
      <dsp:spPr>
        <a:xfrm>
          <a:off x="2915050" y="3585533"/>
          <a:ext cx="841028" cy="3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59"/>
              </a:lnTo>
              <a:lnTo>
                <a:pt x="841028" y="238659"/>
              </a:lnTo>
              <a:lnTo>
                <a:pt x="841028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1BDD5-A008-41F8-AA39-385275B286CF}">
      <dsp:nvSpPr>
        <dsp:cNvPr id="0" name=""/>
        <dsp:cNvSpPr/>
      </dsp:nvSpPr>
      <dsp:spPr>
        <a:xfrm>
          <a:off x="2179170" y="3585533"/>
          <a:ext cx="735880" cy="350212"/>
        </a:xfrm>
        <a:custGeom>
          <a:avLst/>
          <a:gdLst/>
          <a:ahLst/>
          <a:cxnLst/>
          <a:rect l="0" t="0" r="0" b="0"/>
          <a:pathLst>
            <a:path>
              <a:moveTo>
                <a:pt x="735880" y="0"/>
              </a:moveTo>
              <a:lnTo>
                <a:pt x="735880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056E5-F248-4048-B817-B828C99A323C}">
      <dsp:nvSpPr>
        <dsp:cNvPr id="0" name=""/>
        <dsp:cNvSpPr/>
      </dsp:nvSpPr>
      <dsp:spPr>
        <a:xfrm>
          <a:off x="602260" y="3585533"/>
          <a:ext cx="2312789" cy="350212"/>
        </a:xfrm>
        <a:custGeom>
          <a:avLst/>
          <a:gdLst/>
          <a:ahLst/>
          <a:cxnLst/>
          <a:rect l="0" t="0" r="0" b="0"/>
          <a:pathLst>
            <a:path>
              <a:moveTo>
                <a:pt x="2312789" y="0"/>
              </a:moveTo>
              <a:lnTo>
                <a:pt x="2312789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7AEBA-D1C8-40FC-9A9C-C8EA56E8F820}">
      <dsp:nvSpPr>
        <dsp:cNvPr id="0" name=""/>
        <dsp:cNvSpPr/>
      </dsp:nvSpPr>
      <dsp:spPr>
        <a:xfrm>
          <a:off x="2915050" y="2470674"/>
          <a:ext cx="2307166" cy="350212"/>
        </a:xfrm>
        <a:custGeom>
          <a:avLst/>
          <a:gdLst/>
          <a:ahLst/>
          <a:cxnLst/>
          <a:rect l="0" t="0" r="0" b="0"/>
          <a:pathLst>
            <a:path>
              <a:moveTo>
                <a:pt x="2307166" y="0"/>
              </a:moveTo>
              <a:lnTo>
                <a:pt x="2307166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CA914-215F-4AFB-B69C-A11D1FA17A41}">
      <dsp:nvSpPr>
        <dsp:cNvPr id="0" name=""/>
        <dsp:cNvSpPr/>
      </dsp:nvSpPr>
      <dsp:spPr>
        <a:xfrm>
          <a:off x="5222217" y="1355814"/>
          <a:ext cx="2672298" cy="350212"/>
        </a:xfrm>
        <a:custGeom>
          <a:avLst/>
          <a:gdLst/>
          <a:ahLst/>
          <a:cxnLst/>
          <a:rect l="0" t="0" r="0" b="0"/>
          <a:pathLst>
            <a:path>
              <a:moveTo>
                <a:pt x="2672298" y="0"/>
              </a:moveTo>
              <a:lnTo>
                <a:pt x="2672298" y="238659"/>
              </a:lnTo>
              <a:lnTo>
                <a:pt x="0" y="238659"/>
              </a:lnTo>
              <a:lnTo>
                <a:pt x="0" y="3502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87FB3-7CF9-43F1-BD5E-A82B004589CB}">
      <dsp:nvSpPr>
        <dsp:cNvPr id="0" name=""/>
        <dsp:cNvSpPr/>
      </dsp:nvSpPr>
      <dsp:spPr>
        <a:xfrm>
          <a:off x="6812690" y="591167"/>
          <a:ext cx="2163649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E8195-77EE-49FD-8015-C6403BF2DEEA}">
      <dsp:nvSpPr>
        <dsp:cNvPr id="0" name=""/>
        <dsp:cNvSpPr/>
      </dsp:nvSpPr>
      <dsp:spPr>
        <a:xfrm>
          <a:off x="6946487" y="718274"/>
          <a:ext cx="2163649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8883" y="740670"/>
        <a:ext cx="2118857" cy="719854"/>
      </dsp:txXfrm>
    </dsp:sp>
    <dsp:sp modelId="{534C2CE1-7FF5-471E-B05A-654EA49718D7}">
      <dsp:nvSpPr>
        <dsp:cNvPr id="0" name=""/>
        <dsp:cNvSpPr/>
      </dsp:nvSpPr>
      <dsp:spPr>
        <a:xfrm>
          <a:off x="4340428" y="1706027"/>
          <a:ext cx="1763576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EEB268-37DF-4973-B4D3-616FFA8BFDDF}">
      <dsp:nvSpPr>
        <dsp:cNvPr id="0" name=""/>
        <dsp:cNvSpPr/>
      </dsp:nvSpPr>
      <dsp:spPr>
        <a:xfrm>
          <a:off x="4474225" y="1833133"/>
          <a:ext cx="1763576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 – 4 đ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6621" y="1855529"/>
        <a:ext cx="1718784" cy="719854"/>
      </dsp:txXfrm>
    </dsp:sp>
    <dsp:sp modelId="{4753666A-910B-4E4B-95B5-B77D4F99B491}">
      <dsp:nvSpPr>
        <dsp:cNvPr id="0" name=""/>
        <dsp:cNvSpPr/>
      </dsp:nvSpPr>
      <dsp:spPr>
        <a:xfrm>
          <a:off x="1899894" y="2820886"/>
          <a:ext cx="2030312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2CFCDD-7FE6-4EE7-8C72-DB3159A50170}">
      <dsp:nvSpPr>
        <dsp:cNvPr id="0" name=""/>
        <dsp:cNvSpPr/>
      </dsp:nvSpPr>
      <dsp:spPr>
        <a:xfrm>
          <a:off x="2033691" y="2947992"/>
          <a:ext cx="2030312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BT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2 đ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087" y="2970388"/>
        <a:ext cx="1985520" cy="719854"/>
      </dsp:txXfrm>
    </dsp:sp>
    <dsp:sp modelId="{3D483375-B35E-40F9-A941-692A79E0DD66}">
      <dsp:nvSpPr>
        <dsp:cNvPr id="0" name=""/>
        <dsp:cNvSpPr/>
      </dsp:nvSpPr>
      <dsp:spPr>
        <a:xfrm>
          <a:off x="176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3E9C0D-F2D6-45ED-B078-A4AC965EEF22}">
      <dsp:nvSpPr>
        <dsp:cNvPr id="0" name=""/>
        <dsp:cNvSpPr/>
      </dsp:nvSpPr>
      <dsp:spPr>
        <a:xfrm>
          <a:off x="133973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c/k</a:t>
          </a:r>
          <a:endParaRPr lang="en-V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369" y="4085248"/>
        <a:ext cx="1159376" cy="719854"/>
      </dsp:txXfrm>
    </dsp:sp>
    <dsp:sp modelId="{50186B5A-E2E1-4C17-BD74-7818CCC49E4B}">
      <dsp:nvSpPr>
        <dsp:cNvPr id="0" name=""/>
        <dsp:cNvSpPr/>
      </dsp:nvSpPr>
      <dsp:spPr>
        <a:xfrm>
          <a:off x="1471937" y="3935745"/>
          <a:ext cx="1414464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80E8DF-A567-40D1-A09F-58EB1F7DC8CC}">
      <dsp:nvSpPr>
        <dsp:cNvPr id="0" name=""/>
        <dsp:cNvSpPr/>
      </dsp:nvSpPr>
      <dsp:spPr>
        <a:xfrm>
          <a:off x="1605734" y="4062852"/>
          <a:ext cx="1414464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g/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</a:t>
          </a:r>
          <a:endParaRPr lang="en-VI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130" y="4085248"/>
        <a:ext cx="1369672" cy="719854"/>
      </dsp:txXfrm>
    </dsp:sp>
    <dsp:sp modelId="{C35D8CD8-57A7-4BC8-B292-AA8BEDDA1EEF}">
      <dsp:nvSpPr>
        <dsp:cNvPr id="0" name=""/>
        <dsp:cNvSpPr/>
      </dsp:nvSpPr>
      <dsp:spPr>
        <a:xfrm>
          <a:off x="3153995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1759BC-ACFE-4B29-917C-2D870DEF8BD8}">
      <dsp:nvSpPr>
        <dsp:cNvPr id="0" name=""/>
        <dsp:cNvSpPr/>
      </dsp:nvSpPr>
      <dsp:spPr>
        <a:xfrm>
          <a:off x="3287791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ng/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</a:t>
          </a:r>
          <a:endParaRPr lang="en-VI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187" y="4085248"/>
        <a:ext cx="1159376" cy="719854"/>
      </dsp:txXfrm>
    </dsp:sp>
    <dsp:sp modelId="{8CEEDA66-3D50-496A-8E77-DEA5FF766B36}">
      <dsp:nvSpPr>
        <dsp:cNvPr id="0" name=""/>
        <dsp:cNvSpPr/>
      </dsp:nvSpPr>
      <dsp:spPr>
        <a:xfrm>
          <a:off x="4625756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70B3E8-5AD1-4E41-A9A6-56A3FB8870A5}">
      <dsp:nvSpPr>
        <dsp:cNvPr id="0" name=""/>
        <dsp:cNvSpPr/>
      </dsp:nvSpPr>
      <dsp:spPr>
        <a:xfrm>
          <a:off x="4759553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  <a:endParaRPr lang="en-VI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1949" y="4085248"/>
        <a:ext cx="1159376" cy="719854"/>
      </dsp:txXfrm>
    </dsp:sp>
    <dsp:sp modelId="{D8A90CD3-6B3D-42BB-938D-9A1A3003D02C}">
      <dsp:nvSpPr>
        <dsp:cNvPr id="0" name=""/>
        <dsp:cNvSpPr/>
      </dsp:nvSpPr>
      <dsp:spPr>
        <a:xfrm>
          <a:off x="6456740" y="2820886"/>
          <a:ext cx="2087799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449601-4584-4BEB-A5A5-255583AA8A7F}">
      <dsp:nvSpPr>
        <dsp:cNvPr id="0" name=""/>
        <dsp:cNvSpPr/>
      </dsp:nvSpPr>
      <dsp:spPr>
        <a:xfrm>
          <a:off x="6590537" y="2947992"/>
          <a:ext cx="2087799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BT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2 đ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2933" y="2970388"/>
        <a:ext cx="2043007" cy="719854"/>
      </dsp:txXfrm>
    </dsp:sp>
    <dsp:sp modelId="{F5AC8711-1F5E-437A-8A1E-DF857F4803CE}">
      <dsp:nvSpPr>
        <dsp:cNvPr id="0" name=""/>
        <dsp:cNvSpPr/>
      </dsp:nvSpPr>
      <dsp:spPr>
        <a:xfrm>
          <a:off x="6097517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77D95A-2AF5-40CA-83C9-3426A879E16E}">
      <dsp:nvSpPr>
        <dsp:cNvPr id="0" name=""/>
        <dsp:cNvSpPr/>
      </dsp:nvSpPr>
      <dsp:spPr>
        <a:xfrm>
          <a:off x="6231314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BT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V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3710" y="4085248"/>
        <a:ext cx="1159376" cy="719854"/>
      </dsp:txXfrm>
    </dsp:sp>
    <dsp:sp modelId="{0EDE3C85-90BA-4BCE-BB63-8FB78C0B0E4D}">
      <dsp:nvSpPr>
        <dsp:cNvPr id="0" name=""/>
        <dsp:cNvSpPr/>
      </dsp:nvSpPr>
      <dsp:spPr>
        <a:xfrm>
          <a:off x="7569279" y="3935745"/>
          <a:ext cx="1334483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D24B54-06C2-465B-A460-A49F8B979F0B}">
      <dsp:nvSpPr>
        <dsp:cNvPr id="0" name=""/>
        <dsp:cNvSpPr/>
      </dsp:nvSpPr>
      <dsp:spPr>
        <a:xfrm>
          <a:off x="7703075" y="4062852"/>
          <a:ext cx="1334483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BT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V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5471" y="4085248"/>
        <a:ext cx="1289691" cy="719854"/>
      </dsp:txXfrm>
    </dsp:sp>
    <dsp:sp modelId="{66FF8A6F-8C4A-46CE-9ABC-60BDE6EDDA7E}">
      <dsp:nvSpPr>
        <dsp:cNvPr id="0" name=""/>
        <dsp:cNvSpPr/>
      </dsp:nvSpPr>
      <dsp:spPr>
        <a:xfrm>
          <a:off x="9780780" y="1706027"/>
          <a:ext cx="1667821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7C47E1-1116-485B-BEE6-AC0B99003B85}">
      <dsp:nvSpPr>
        <dsp:cNvPr id="0" name=""/>
        <dsp:cNvSpPr/>
      </dsp:nvSpPr>
      <dsp:spPr>
        <a:xfrm>
          <a:off x="9914577" y="1833133"/>
          <a:ext cx="1667821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2, 3 – 6 đ</a:t>
          </a:r>
          <a:endParaRPr lang="en-VI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6973" y="1855529"/>
        <a:ext cx="1623029" cy="719854"/>
      </dsp:txXfrm>
    </dsp:sp>
    <dsp:sp modelId="{DCEA9E34-7E43-4C1F-BA5A-655A7EBD9436}">
      <dsp:nvSpPr>
        <dsp:cNvPr id="0" name=""/>
        <dsp:cNvSpPr/>
      </dsp:nvSpPr>
      <dsp:spPr>
        <a:xfrm>
          <a:off x="9602979" y="2820886"/>
          <a:ext cx="2023424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80437-BE48-42C1-AA62-7589E39DCA6E}">
      <dsp:nvSpPr>
        <dsp:cNvPr id="0" name=""/>
        <dsp:cNvSpPr/>
      </dsp:nvSpPr>
      <dsp:spPr>
        <a:xfrm>
          <a:off x="9736775" y="2947992"/>
          <a:ext cx="2023424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6 đ</a:t>
          </a:r>
          <a:endParaRPr lang="en-VI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59171" y="2970388"/>
        <a:ext cx="1978632" cy="719854"/>
      </dsp:txXfrm>
    </dsp:sp>
    <dsp:sp modelId="{712A7D4A-F54A-4447-91E3-6D439A97A8EB}">
      <dsp:nvSpPr>
        <dsp:cNvPr id="0" name=""/>
        <dsp:cNvSpPr/>
      </dsp:nvSpPr>
      <dsp:spPr>
        <a:xfrm>
          <a:off x="9171355" y="3935745"/>
          <a:ext cx="1204168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20FAC2-26C3-454E-BB8F-1F3AE6B84EFB}">
      <dsp:nvSpPr>
        <dsp:cNvPr id="0" name=""/>
        <dsp:cNvSpPr/>
      </dsp:nvSpPr>
      <dsp:spPr>
        <a:xfrm>
          <a:off x="9305152" y="4062852"/>
          <a:ext cx="1204168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VI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7548" y="4085248"/>
        <a:ext cx="1159376" cy="719854"/>
      </dsp:txXfrm>
    </dsp:sp>
    <dsp:sp modelId="{5182A9BB-182E-4FE4-BDB4-B3C28DF56A1B}">
      <dsp:nvSpPr>
        <dsp:cNvPr id="0" name=""/>
        <dsp:cNvSpPr/>
      </dsp:nvSpPr>
      <dsp:spPr>
        <a:xfrm>
          <a:off x="10643117" y="3935745"/>
          <a:ext cx="1414909" cy="76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9B1B73-204B-4AEF-994A-C2A79D7C699F}">
      <dsp:nvSpPr>
        <dsp:cNvPr id="0" name=""/>
        <dsp:cNvSpPr/>
      </dsp:nvSpPr>
      <dsp:spPr>
        <a:xfrm>
          <a:off x="10776913" y="4062852"/>
          <a:ext cx="1414909" cy="764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VI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9309" y="4085248"/>
        <a:ext cx="1370117" cy="71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A59AD-6D09-40BA-9B80-6C178BCA9471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I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942C1-CBB4-49E8-8C9A-98FDD1678076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68328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8805E4-5D55-DC84-DEFF-75BE5A2F9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38A46B0-DD75-5C58-C852-711A623F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V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6130CA-6FFC-C0DA-D4AF-9D34B62A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89D6F0-85C8-307D-EE48-B4636BBA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FD53B8-967D-A687-0E4A-A4146E51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6137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907A7-4842-0B33-53C8-DC1CB630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29016D0-39C2-13BB-F269-556AC3F14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71C5DE-B5FC-49E9-2F45-635D6530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F7B35C-5689-F09A-362A-76DCF931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4FA690-4553-C7E2-D907-E5F1D9AD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9651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8F5991E-F8D2-BE73-AD0D-C27349FA0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25A85B0-8BED-D55E-1C3B-4FC009791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1337EF-3F68-5DB6-D3EF-58E2966C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09A2AC1-9F6B-7D59-2FB7-82789071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BA4716-9CE9-E2F3-1F25-7B02D9E0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5675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34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8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3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57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18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62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69B684-B5CE-CAA5-8499-E52DB5E5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337A2D-0C85-8085-87B8-3182E73B1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2100E52-9EC0-79BD-9115-EBA0E894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3C1FC9E-FB5A-F6D5-DBB0-C3A82C5C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C4B08F-E095-AFA2-F2B0-68370355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60973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6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6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3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B86742-6904-2D33-138B-9ED0DCE6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C175F8-8D19-EC4E-52EF-278B58DEA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F3056C0-0B12-A441-7F09-58F9C8C5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3A57778-0047-E2C3-B41A-40AC4EC7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188789F-5E07-D6C6-3FFD-479D2B94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0395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324F23-FFB4-48E8-BAC6-9B928DCB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10F25E6-9287-692B-E5F9-2E053DFB6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A90A500-E1D3-2423-063C-205424DA8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7BD6C1A-3954-730D-2778-F5E17445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A878EF5-32A7-EDCF-BA8F-65DDDC90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E91006-FADA-F4C4-9E77-6D77AB06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4254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6392AA8-9319-1B9A-D449-CC1088F2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106E644-F7BA-7EE3-ECD3-1224BAED1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353B6F8-7B61-1404-A3FD-2F89DFA7D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4FE8DA9-B047-F7B4-1774-E7D70E22A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EB9DC0F-66DF-955B-5DC1-70402C37E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A91F561-9F87-5AE6-672E-3FEC9234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6C12B48-DCD7-5CEF-D0BC-1DA72240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280C2AE-C15E-2FD5-9E79-767F84D6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98632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B36F99-9AD9-9F98-67F9-6CC668D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FB3B28B-A7E3-8B04-BB4A-4F3855F9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1FE7783-E58A-659C-3EA5-8EA9AC16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D8120A6-3423-0250-A8AB-F8BACE43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65110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D5F8DF3-03FD-AD82-0D88-4F124873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67793DC-CC8C-247E-7FC4-465C77E9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5D3FD83-5275-5099-750B-458B59C5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8859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2AC294-3172-C9EE-B2CF-8F9831B8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AA16E3E-C6E4-8080-95B0-6EC870787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4F9258F-60B4-32DF-8518-FF5EC289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9F71DF-8C6B-B0FF-E139-9AB8DCC8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0AE3BA8-62E0-382F-77D4-9F234A45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EE8520-9B9C-9540-B1C3-44D137C5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97850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89EB4A-1935-442C-1464-89034591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974C5B3-DC0C-C35B-D121-FD236A402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I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109C6E6-D097-E198-9C33-4754845D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61EA9F-BD1A-A466-3CBD-16BBCA5C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7E63573-B547-F979-756F-831355D8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12CE8C0-70BF-176C-FA38-3E09C041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46929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1DB9BD7-35D9-3334-E279-5803EA7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VI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D65FF94-33EF-7A63-35F8-B93D4BBF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VI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6BF07A-75E3-F5C4-A5D2-D7017A4CB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66E7-5296-41ED-A0ED-A3378E618786}" type="datetimeFigureOut">
              <a:rPr lang="en-VI" smtClean="0"/>
              <a:t>8/24/2022</a:t>
            </a:fld>
            <a:endParaRPr lang="en-VI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32C0C0-9CD8-5740-2C00-76D1A7FC3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126729-698D-A887-F4DD-04BC62FA5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1CBC8-C4C9-4675-AD43-E5E08D048309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2651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8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1754821-EE06-A9F6-0361-891C1F05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CD4764F-9846-3B4A-3E64-D65864288711}"/>
              </a:ext>
            </a:extLst>
          </p:cNvPr>
          <p:cNvSpPr txBox="1">
            <a:spLocks/>
          </p:cNvSpPr>
          <p:nvPr/>
        </p:nvSpPr>
        <p:spPr>
          <a:xfrm>
            <a:off x="1786467" y="2219556"/>
            <a:ext cx="9144000" cy="1996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TRA, ĐÁNH GIÁ 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1, 2, 3 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THÔNG TƯ 27/2020/TT-BGDĐT</a:t>
            </a:r>
            <a:endParaRPr lang="en-VI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E581D6C6-AE66-4C3F-5387-085C5FF8B23D}"/>
              </a:ext>
            </a:extLst>
          </p:cNvPr>
          <p:cNvSpPr txBox="1">
            <a:spLocks/>
          </p:cNvSpPr>
          <p:nvPr/>
        </p:nvSpPr>
        <p:spPr>
          <a:xfrm>
            <a:off x="1037168" y="237180"/>
            <a:ext cx="10202332" cy="812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THÀNH PHỐ HỒ CHÍ MINH</a:t>
            </a:r>
          </a:p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TIỂU HỌC</a:t>
            </a:r>
            <a:endParaRPr lang="en-VI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40C53D90-B781-E0B9-58C5-925FD96E8169}"/>
              </a:ext>
            </a:extLst>
          </p:cNvPr>
          <p:cNvSpPr txBox="1">
            <a:spLocks/>
          </p:cNvSpPr>
          <p:nvPr/>
        </p:nvSpPr>
        <p:spPr>
          <a:xfrm>
            <a:off x="994834" y="5461134"/>
            <a:ext cx="10202332" cy="8125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VI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6B341E6-7591-7DF7-6412-B02CCB78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883" y="5047044"/>
            <a:ext cx="3196917" cy="199684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86DAEE0-B5FC-2353-CCE8-1512DC7222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1" r="19080"/>
          <a:stretch/>
        </p:blipFill>
        <p:spPr>
          <a:xfrm>
            <a:off x="313267" y="307776"/>
            <a:ext cx="1134534" cy="10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9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5113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ACA420C-3AAB-6E90-AB87-8005CAE7282C}"/>
              </a:ext>
            </a:extLst>
          </p:cNvPr>
          <p:cNvSpPr txBox="1"/>
          <p:nvPr/>
        </p:nvSpPr>
        <p:spPr>
          <a:xfrm>
            <a:off x="742405" y="1688395"/>
            <a:ext cx="1003880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(~ 50%)</a:t>
            </a:r>
            <a:endParaRPr kumimoji="0" lang="en-V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(~ 30%)</a:t>
            </a:r>
            <a:endParaRPr kumimoji="0" lang="en-V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(~ 20%)</a:t>
            </a:r>
            <a:endParaRPr kumimoji="0" lang="en-V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C9735483-6684-7048-5531-EF5A093F25FE}"/>
              </a:ext>
            </a:extLst>
          </p:cNvPr>
          <p:cNvGraphicFramePr>
            <a:graphicFrameLocks noGrp="1"/>
          </p:cNvGraphicFramePr>
          <p:nvPr/>
        </p:nvGraphicFramePr>
        <p:xfrm>
          <a:off x="3531183" y="5019981"/>
          <a:ext cx="6997482" cy="1750122"/>
        </p:xfrm>
        <a:graphic>
          <a:graphicData uri="http://schemas.openxmlformats.org/drawingml/2006/table">
            <a:tbl>
              <a:tblPr firstRow="1" firstCol="1" bandRow="1"/>
              <a:tblGrid>
                <a:gridCol w="1950264">
                  <a:extLst>
                    <a:ext uri="{9D8B030D-6E8A-4147-A177-3AD203B41FA5}">
                      <a16:colId xmlns:a16="http://schemas.microsoft.com/office/drawing/2014/main" val="1719190385"/>
                    </a:ext>
                  </a:extLst>
                </a:gridCol>
                <a:gridCol w="1825045">
                  <a:extLst>
                    <a:ext uri="{9D8B030D-6E8A-4147-A177-3AD203B41FA5}">
                      <a16:colId xmlns:a16="http://schemas.microsoft.com/office/drawing/2014/main" val="4238624461"/>
                    </a:ext>
                  </a:extLst>
                </a:gridCol>
                <a:gridCol w="927983">
                  <a:extLst>
                    <a:ext uri="{9D8B030D-6E8A-4147-A177-3AD203B41FA5}">
                      <a16:colId xmlns:a16="http://schemas.microsoft.com/office/drawing/2014/main" val="278154013"/>
                    </a:ext>
                  </a:extLst>
                </a:gridCol>
                <a:gridCol w="802764">
                  <a:extLst>
                    <a:ext uri="{9D8B030D-6E8A-4147-A177-3AD203B41FA5}">
                      <a16:colId xmlns:a16="http://schemas.microsoft.com/office/drawing/2014/main" val="2490792895"/>
                    </a:ext>
                  </a:extLst>
                </a:gridCol>
                <a:gridCol w="802764">
                  <a:extLst>
                    <a:ext uri="{9D8B030D-6E8A-4147-A177-3AD203B41FA5}">
                      <a16:colId xmlns:a16="http://schemas.microsoft.com/office/drawing/2014/main" val="3808784768"/>
                    </a:ext>
                  </a:extLst>
                </a:gridCol>
                <a:gridCol w="688662">
                  <a:extLst>
                    <a:ext uri="{9D8B030D-6E8A-4147-A177-3AD203B41FA5}">
                      <a16:colId xmlns:a16="http://schemas.microsoft.com/office/drawing/2014/main" val="3242983274"/>
                    </a:ext>
                  </a:extLst>
                </a:gridCol>
              </a:tblGrid>
              <a:tr h="5840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3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65836"/>
                  </a:ext>
                </a:extLst>
              </a:tr>
              <a:tr h="418011">
                <a:tc row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câu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TN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TN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TL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977672"/>
                  </a:ext>
                </a:extLst>
              </a:tr>
              <a:tr h="374469">
                <a:tc v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1, 2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4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I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288224"/>
                  </a:ext>
                </a:extLst>
              </a:tr>
              <a:tr h="373543">
                <a:tc v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điểm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I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31987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EA9D975-F2BB-1568-FA06-8A9379BC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157" y="4438840"/>
            <a:ext cx="144319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3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HK2 -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altLang="en-V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097470BC-A8B8-1D97-233B-CF73F102BF9B}"/>
              </a:ext>
            </a:extLst>
          </p:cNvPr>
          <p:cNvSpPr/>
          <p:nvPr/>
        </p:nvSpPr>
        <p:spPr>
          <a:xfrm>
            <a:off x="5232917" y="1147008"/>
            <a:ext cx="1297577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endParaRPr kumimoji="0" lang="en-V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êu đề 1">
            <a:extLst>
              <a:ext uri="{FF2B5EF4-FFF2-40B4-BE49-F238E27FC236}">
                <a16:creationId xmlns:a16="http://schemas.microsoft.com/office/drawing/2014/main" id="{6D2497E1-3395-5ECE-A15F-233A182538F5}"/>
              </a:ext>
            </a:extLst>
          </p:cNvPr>
          <p:cNvSpPr txBox="1">
            <a:spLocks/>
          </p:cNvSpPr>
          <p:nvPr/>
        </p:nvSpPr>
        <p:spPr>
          <a:xfrm>
            <a:off x="-657981" y="685046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2.2.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kì</a:t>
            </a:r>
            <a:endParaRPr kumimoji="0" lang="en-VI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A2143FA-17FD-8693-F3FD-96BFB638C16F}"/>
              </a:ext>
            </a:extLst>
          </p:cNvPr>
          <p:cNvSpPr txBox="1">
            <a:spLocks/>
          </p:cNvSpPr>
          <p:nvPr/>
        </p:nvSpPr>
        <p:spPr>
          <a:xfrm>
            <a:off x="241977" y="61684"/>
            <a:ext cx="11471049" cy="63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1" i="1" kern="1200" cap="all" baseline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ĐỔI MỚI ĐÁNH GIÁ HỌC SINH TIỂU HỌC</a:t>
            </a:r>
            <a:endParaRPr kumimoji="0" lang="en-VI" sz="2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0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93134"/>
            <a:ext cx="12192001" cy="6951134"/>
          </a:xfrm>
          <a:prstGeom prst="rect">
            <a:avLst/>
          </a:prstGeom>
        </p:spPr>
      </p:pic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C9735483-6684-7048-5531-EF5A093F25FE}"/>
              </a:ext>
            </a:extLst>
          </p:cNvPr>
          <p:cNvGraphicFramePr>
            <a:graphicFrameLocks noGrp="1"/>
          </p:cNvGraphicFramePr>
          <p:nvPr/>
        </p:nvGraphicFramePr>
        <p:xfrm>
          <a:off x="3518262" y="5040682"/>
          <a:ext cx="7471954" cy="1719532"/>
        </p:xfrm>
        <a:graphic>
          <a:graphicData uri="http://schemas.openxmlformats.org/drawingml/2006/table">
            <a:tbl>
              <a:tblPr firstRow="1" firstCol="1" bandRow="1"/>
              <a:tblGrid>
                <a:gridCol w="1594762">
                  <a:extLst>
                    <a:ext uri="{9D8B030D-6E8A-4147-A177-3AD203B41FA5}">
                      <a16:colId xmlns:a16="http://schemas.microsoft.com/office/drawing/2014/main" val="1719190385"/>
                    </a:ext>
                  </a:extLst>
                </a:gridCol>
                <a:gridCol w="3068240">
                  <a:extLst>
                    <a:ext uri="{9D8B030D-6E8A-4147-A177-3AD203B41FA5}">
                      <a16:colId xmlns:a16="http://schemas.microsoft.com/office/drawing/2014/main" val="4238624461"/>
                    </a:ext>
                  </a:extLst>
                </a:gridCol>
                <a:gridCol w="829721">
                  <a:extLst>
                    <a:ext uri="{9D8B030D-6E8A-4147-A177-3AD203B41FA5}">
                      <a16:colId xmlns:a16="http://schemas.microsoft.com/office/drawing/2014/main" val="278154013"/>
                    </a:ext>
                  </a:extLst>
                </a:gridCol>
                <a:gridCol w="1149510">
                  <a:extLst>
                    <a:ext uri="{9D8B030D-6E8A-4147-A177-3AD203B41FA5}">
                      <a16:colId xmlns:a16="http://schemas.microsoft.com/office/drawing/2014/main" val="2490792895"/>
                    </a:ext>
                  </a:extLst>
                </a:gridCol>
                <a:gridCol w="829721">
                  <a:extLst>
                    <a:ext uri="{9D8B030D-6E8A-4147-A177-3AD203B41FA5}">
                      <a16:colId xmlns:a16="http://schemas.microsoft.com/office/drawing/2014/main" val="3808784768"/>
                    </a:ext>
                  </a:extLst>
                </a:gridCol>
              </a:tblGrid>
              <a:tr h="5763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65836"/>
                  </a:ext>
                </a:extLst>
              </a:tr>
              <a:tr h="348422">
                <a:tc row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2 - 3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TN/TL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977672"/>
                  </a:ext>
                </a:extLst>
              </a:tr>
              <a:tr h="435349">
                <a:tc v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(VB </a:t>
                      </a:r>
                      <a:r>
                        <a:rPr lang="en-US" sz="1800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VI" sz="18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0 - 1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TN/TL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288224"/>
                  </a:ext>
                </a:extLst>
              </a:tr>
              <a:tr h="359415">
                <a:tc v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I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31987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EA9D975-F2BB-1568-FA06-8A9379BC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668" y="4542786"/>
            <a:ext cx="144319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3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HK2 -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altLang="en-V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077C55-5E45-009F-49A6-9344DEE8CC74}"/>
              </a:ext>
            </a:extLst>
          </p:cNvPr>
          <p:cNvSpPr txBox="1"/>
          <p:nvPr/>
        </p:nvSpPr>
        <p:spPr>
          <a:xfrm>
            <a:off x="374467" y="1126466"/>
            <a:ext cx="111643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HIỂU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đơn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liên quan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đơn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cơ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văn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nhân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nhân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so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Liên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tranh minh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văn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Nêu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nhân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yêu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sao.</a:t>
            </a:r>
            <a:endParaRPr kumimoji="0" lang="en-V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4DE3A4B9-F3B6-2C55-BAA0-27E6EAEA0389}"/>
              </a:ext>
            </a:extLst>
          </p:cNvPr>
          <p:cNvSpPr/>
          <p:nvPr/>
        </p:nvSpPr>
        <p:spPr>
          <a:xfrm>
            <a:off x="4959530" y="895485"/>
            <a:ext cx="1297577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endParaRPr kumimoji="0" lang="en-V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êu đề 1">
            <a:extLst>
              <a:ext uri="{FF2B5EF4-FFF2-40B4-BE49-F238E27FC236}">
                <a16:creationId xmlns:a16="http://schemas.microsoft.com/office/drawing/2014/main" id="{AABB3F22-9F85-1240-21C6-89626F578A18}"/>
              </a:ext>
            </a:extLst>
          </p:cNvPr>
          <p:cNvSpPr txBox="1">
            <a:spLocks/>
          </p:cNvSpPr>
          <p:nvPr/>
        </p:nvSpPr>
        <p:spPr>
          <a:xfrm>
            <a:off x="-671085" y="515564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2.2.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kì</a:t>
            </a:r>
            <a:endParaRPr kumimoji="0" lang="en-VI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84850B-A3B8-2DD6-641F-85682CFBD39A}"/>
              </a:ext>
            </a:extLst>
          </p:cNvPr>
          <p:cNvSpPr txBox="1">
            <a:spLocks/>
          </p:cNvSpPr>
          <p:nvPr/>
        </p:nvSpPr>
        <p:spPr>
          <a:xfrm>
            <a:off x="221135" y="-68244"/>
            <a:ext cx="11471049" cy="63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1" i="1" kern="1200" cap="all" baseline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ĐỔI MỚI ĐÁNH GIÁ HỌC SINH TIỂU HỌC</a:t>
            </a:r>
            <a:endParaRPr kumimoji="0" lang="en-VI" sz="2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0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951134"/>
          </a:xfrm>
          <a:prstGeom prst="rect">
            <a:avLst/>
          </a:prstGeom>
        </p:spPr>
      </p:pic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EC9063E6-03D3-6B06-17C3-5AA972FB4678}"/>
              </a:ext>
            </a:extLst>
          </p:cNvPr>
          <p:cNvGraphicFramePr/>
          <p:nvPr/>
        </p:nvGraphicFramePr>
        <p:xfrm>
          <a:off x="-1" y="509209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F896409-C708-A49C-3C33-28F78FB620CC}"/>
              </a:ext>
            </a:extLst>
          </p:cNvPr>
          <p:cNvSpPr/>
          <p:nvPr/>
        </p:nvSpPr>
        <p:spPr>
          <a:xfrm>
            <a:off x="278916" y="4169713"/>
            <a:ext cx="4624250" cy="25516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0.25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0.25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dung: 1.0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0.5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0.5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0.5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DDDB42A4-D682-6844-D617-D97F88665A2A}"/>
              </a:ext>
            </a:extLst>
          </p:cNvPr>
          <p:cNvSpPr txBox="1">
            <a:spLocks/>
          </p:cNvSpPr>
          <p:nvPr/>
        </p:nvSpPr>
        <p:spPr>
          <a:xfrm>
            <a:off x="-657981" y="685046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2.2.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kì</a:t>
            </a:r>
            <a:endParaRPr kumimoji="0" lang="en-VI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AF4FBB-57E6-889B-884D-2A5E1F0C4649}"/>
              </a:ext>
            </a:extLst>
          </p:cNvPr>
          <p:cNvSpPr txBox="1">
            <a:spLocks/>
          </p:cNvSpPr>
          <p:nvPr/>
        </p:nvSpPr>
        <p:spPr>
          <a:xfrm>
            <a:off x="241977" y="61684"/>
            <a:ext cx="11471049" cy="63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1" i="1" kern="1200" cap="all" baseline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ĐỔI MỚI ĐÁNH GIÁ HỌC SINH TIỂU HỌC</a:t>
            </a:r>
            <a:endParaRPr kumimoji="0" lang="en-VI" sz="2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86A7C43-81AF-8140-E8A0-D16DCBD821BD}"/>
              </a:ext>
            </a:extLst>
          </p:cNvPr>
          <p:cNvSpPr/>
          <p:nvPr/>
        </p:nvSpPr>
        <p:spPr>
          <a:xfrm>
            <a:off x="351728" y="1312751"/>
            <a:ext cx="1297577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  <a:endParaRPr kumimoji="0" lang="en-V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0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1EA9D975-F2BB-1568-FA06-8A9379BC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1714" y="0"/>
            <a:ext cx="144319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36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Ma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– VB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V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altLang="en-V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49BB7F4-DC23-6D8A-CB62-D43CCBB5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52" y="400110"/>
            <a:ext cx="10622095" cy="64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7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31"/>
            <a:ext cx="12192001" cy="6951134"/>
          </a:xfrm>
          <a:prstGeom prst="rect">
            <a:avLst/>
          </a:prstGeom>
        </p:spPr>
      </p:pic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EC9063E6-03D3-6B06-17C3-5AA972FB4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880893"/>
              </p:ext>
            </p:extLst>
          </p:nvPr>
        </p:nvGraphicFramePr>
        <p:xfrm>
          <a:off x="0" y="466112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êu đề 1">
            <a:extLst>
              <a:ext uri="{FF2B5EF4-FFF2-40B4-BE49-F238E27FC236}">
                <a16:creationId xmlns:a16="http://schemas.microsoft.com/office/drawing/2014/main" id="{109E45B2-B1DE-F13D-891B-AEB25661F104}"/>
              </a:ext>
            </a:extLst>
          </p:cNvPr>
          <p:cNvSpPr txBox="1">
            <a:spLocks/>
          </p:cNvSpPr>
          <p:nvPr/>
        </p:nvSpPr>
        <p:spPr>
          <a:xfrm>
            <a:off x="-679268" y="365759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kumimoji="0" lang="en-VI" sz="2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1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567"/>
            <a:ext cx="12192001" cy="6951134"/>
          </a:xfrm>
          <a:prstGeom prst="rect">
            <a:avLst/>
          </a:prstGeom>
        </p:spPr>
      </p:pic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EC9063E6-03D3-6B06-17C3-5AA972FB4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228375"/>
              </p:ext>
            </p:extLst>
          </p:nvPr>
        </p:nvGraphicFramePr>
        <p:xfrm>
          <a:off x="0" y="585092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êu đề 1">
            <a:extLst>
              <a:ext uri="{FF2B5EF4-FFF2-40B4-BE49-F238E27FC236}">
                <a16:creationId xmlns:a16="http://schemas.microsoft.com/office/drawing/2014/main" id="{A8E0C9F9-1F51-2135-7ADF-840DA77A39BE}"/>
              </a:ext>
            </a:extLst>
          </p:cNvPr>
          <p:cNvSpPr txBox="1">
            <a:spLocks/>
          </p:cNvSpPr>
          <p:nvPr/>
        </p:nvSpPr>
        <p:spPr>
          <a:xfrm>
            <a:off x="-819089" y="123130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kumimoji="0" lang="en-VI" sz="2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6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B15A91EB-3DE3-13F7-7C06-BE1ECACC4B83}"/>
              </a:ext>
            </a:extLst>
          </p:cNvPr>
          <p:cNvGrpSpPr/>
          <p:nvPr/>
        </p:nvGrpSpPr>
        <p:grpSpPr>
          <a:xfrm>
            <a:off x="1516319" y="0"/>
            <a:ext cx="9715819" cy="6858000"/>
            <a:chOff x="1516319" y="0"/>
            <a:chExt cx="9715819" cy="685800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1D69B6F-8737-F651-51B8-F5A87ED56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6319" y="0"/>
              <a:ext cx="4859031" cy="6858000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35483FB7-B4B0-88D5-C6AB-4218C6930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5350" y="0"/>
              <a:ext cx="485678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28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3302C1B1-2EDD-4D4F-D441-B64A13286836}"/>
              </a:ext>
            </a:extLst>
          </p:cNvPr>
          <p:cNvGrpSpPr/>
          <p:nvPr/>
        </p:nvGrpSpPr>
        <p:grpSpPr>
          <a:xfrm>
            <a:off x="1630766" y="0"/>
            <a:ext cx="9679369" cy="6858000"/>
            <a:chOff x="1630766" y="0"/>
            <a:chExt cx="9679369" cy="685800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654F982F-5ED8-F70C-7842-A181BA27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766" y="0"/>
              <a:ext cx="4866468" cy="6858000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BA5FEEDD-0B63-1A70-1F28-24958FC75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7234" y="0"/>
              <a:ext cx="481290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71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0731928-C452-263E-FD20-83E1B68463FC}"/>
              </a:ext>
            </a:extLst>
          </p:cNvPr>
          <p:cNvGrpSpPr/>
          <p:nvPr/>
        </p:nvGrpSpPr>
        <p:grpSpPr>
          <a:xfrm>
            <a:off x="1670597" y="0"/>
            <a:ext cx="9724264" cy="6858000"/>
            <a:chOff x="1670597" y="0"/>
            <a:chExt cx="9724264" cy="685800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C345FD71-6772-0138-CD5C-BA930B03B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597" y="0"/>
              <a:ext cx="4854540" cy="6858000"/>
            </a:xfrm>
            <a:prstGeom prst="rect">
              <a:avLst/>
            </a:prstGeom>
          </p:spPr>
        </p:pic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883CF193-217B-1C00-B190-1F62F262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5137" y="0"/>
              <a:ext cx="486972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6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8AA88DB3-6236-CCEC-E4AF-BF7D1CDF7251}"/>
              </a:ext>
            </a:extLst>
          </p:cNvPr>
          <p:cNvGrpSpPr/>
          <p:nvPr/>
        </p:nvGrpSpPr>
        <p:grpSpPr>
          <a:xfrm>
            <a:off x="1611330" y="0"/>
            <a:ext cx="9677411" cy="6858000"/>
            <a:chOff x="1611330" y="0"/>
            <a:chExt cx="9677411" cy="685800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536F8A1B-F036-5208-8707-EEFCABF8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330" y="0"/>
              <a:ext cx="4854540" cy="6858000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E00B1577-B266-F02B-6900-49D649B3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5870" y="0"/>
              <a:ext cx="482287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29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E23EBDDC-069D-A3F3-E53E-DAD9F59EE10D}"/>
              </a:ext>
            </a:extLst>
          </p:cNvPr>
          <p:cNvSpPr txBox="1">
            <a:spLocks/>
          </p:cNvSpPr>
          <p:nvPr/>
        </p:nvSpPr>
        <p:spPr>
          <a:xfrm>
            <a:off x="1269999" y="322264"/>
            <a:ext cx="9144000" cy="647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VI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808;p43">
            <a:extLst>
              <a:ext uri="{FF2B5EF4-FFF2-40B4-BE49-F238E27FC236}">
                <a16:creationId xmlns:a16="http://schemas.microsoft.com/office/drawing/2014/main" id="{4B2B415D-6F8A-114C-9AF1-BBF32B600D2F}"/>
              </a:ext>
            </a:extLst>
          </p:cNvPr>
          <p:cNvSpPr txBox="1">
            <a:spLocks/>
          </p:cNvSpPr>
          <p:nvPr/>
        </p:nvSpPr>
        <p:spPr>
          <a:xfrm>
            <a:off x="1143349" y="2017643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47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0A06"/>
              </a:buClr>
              <a:buSzPts val="6000"/>
              <a:buFont typeface="Fredoka One"/>
              <a:buNone/>
              <a:tabLst/>
              <a:defRPr/>
            </a:pPr>
            <a:r>
              <a:rPr kumimoji="0" lang="vi-VN" sz="4700" b="0" i="0" u="none" strike="noStrike" kern="0" cap="none" spc="0" normalizeH="0" baseline="0" noProof="0" dirty="0">
                <a:ln>
                  <a:noFill/>
                </a:ln>
                <a:solidFill>
                  <a:srgbClr val="82B7F8">
                    <a:lumMod val="75000"/>
                  </a:srgbClr>
                </a:solidFill>
                <a:effectLst/>
                <a:uLnTx/>
                <a:uFillTx/>
                <a:sym typeface="Fredoka One"/>
              </a:rPr>
              <a:t>0</a:t>
            </a:r>
            <a:r>
              <a:rPr kumimoji="0" lang="en-US" sz="4700" b="0" i="0" u="none" strike="noStrike" kern="0" cap="none" spc="0" normalizeH="0" baseline="0" noProof="0" dirty="0">
                <a:ln>
                  <a:noFill/>
                </a:ln>
                <a:solidFill>
                  <a:srgbClr val="82B7F8">
                    <a:lumMod val="75000"/>
                  </a:srgbClr>
                </a:solidFill>
                <a:effectLst/>
                <a:uLnTx/>
                <a:uFillTx/>
                <a:sym typeface="Fredoka One"/>
              </a:rPr>
              <a:t>1</a:t>
            </a:r>
            <a:endParaRPr kumimoji="0" lang="vi-VN" sz="4700" b="0" i="0" u="none" strike="noStrike" kern="0" cap="none" spc="0" normalizeH="0" baseline="0" noProof="0" dirty="0">
              <a:ln>
                <a:noFill/>
              </a:ln>
              <a:solidFill>
                <a:srgbClr val="82B7F8">
                  <a:lumMod val="75000"/>
                </a:srgbClr>
              </a:solidFill>
              <a:effectLst/>
              <a:uLnTx/>
              <a:uFillTx/>
              <a:sym typeface="Fredoka One"/>
            </a:endParaRPr>
          </a:p>
        </p:txBody>
      </p:sp>
      <p:grpSp>
        <p:nvGrpSpPr>
          <p:cNvPr id="8" name="Google Shape;407;p48">
            <a:extLst>
              <a:ext uri="{FF2B5EF4-FFF2-40B4-BE49-F238E27FC236}">
                <a16:creationId xmlns:a16="http://schemas.microsoft.com/office/drawing/2014/main" id="{A5972741-608C-6F67-4CD5-2EA4C7548463}"/>
              </a:ext>
            </a:extLst>
          </p:cNvPr>
          <p:cNvGrpSpPr/>
          <p:nvPr/>
        </p:nvGrpSpPr>
        <p:grpSpPr>
          <a:xfrm>
            <a:off x="2377805" y="1332198"/>
            <a:ext cx="2604475" cy="2632298"/>
            <a:chOff x="1491307" y="2332525"/>
            <a:chExt cx="915443" cy="927000"/>
          </a:xfrm>
        </p:grpSpPr>
        <p:sp>
          <p:nvSpPr>
            <p:cNvPr id="9" name="Google Shape;408;p48">
              <a:extLst>
                <a:ext uri="{FF2B5EF4-FFF2-40B4-BE49-F238E27FC236}">
                  <a16:creationId xmlns:a16="http://schemas.microsoft.com/office/drawing/2014/main" id="{D088727E-7972-F936-6017-B98D24322EC2}"/>
                </a:ext>
              </a:extLst>
            </p:cNvPr>
            <p:cNvSpPr/>
            <p:nvPr/>
          </p:nvSpPr>
          <p:spPr>
            <a:xfrm>
              <a:off x="1522010" y="2375370"/>
              <a:ext cx="884700" cy="884100"/>
            </a:xfrm>
            <a:prstGeom prst="ellipse">
              <a:avLst/>
            </a:prstGeom>
            <a:noFill/>
            <a:ln w="9525" cap="flat" cmpd="sng">
              <a:solidFill>
                <a:srgbClr val="6366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09;p48">
              <a:extLst>
                <a:ext uri="{FF2B5EF4-FFF2-40B4-BE49-F238E27FC236}">
                  <a16:creationId xmlns:a16="http://schemas.microsoft.com/office/drawing/2014/main" id="{1DB405F1-5088-2885-EEA9-8EAD5D9F9884}"/>
                </a:ext>
              </a:extLst>
            </p:cNvPr>
            <p:cNvSpPr/>
            <p:nvPr/>
          </p:nvSpPr>
          <p:spPr>
            <a:xfrm>
              <a:off x="1491307" y="2332534"/>
              <a:ext cx="884700" cy="884100"/>
            </a:xfrm>
            <a:prstGeom prst="ellipse">
              <a:avLst/>
            </a:prstGeom>
            <a:noFill/>
            <a:ln w="9525" cap="flat" cmpd="sng">
              <a:solidFill>
                <a:srgbClr val="6366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10;p48">
              <a:extLst>
                <a:ext uri="{FF2B5EF4-FFF2-40B4-BE49-F238E27FC236}">
                  <a16:creationId xmlns:a16="http://schemas.microsoft.com/office/drawing/2014/main" id="{76D83DBE-336A-4FF7-19BE-284E9145B964}"/>
                </a:ext>
              </a:extLst>
            </p:cNvPr>
            <p:cNvSpPr/>
            <p:nvPr/>
          </p:nvSpPr>
          <p:spPr>
            <a:xfrm>
              <a:off x="1491450" y="2332525"/>
              <a:ext cx="915300" cy="927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2" name="Straight Connector 116">
            <a:extLst>
              <a:ext uri="{FF2B5EF4-FFF2-40B4-BE49-F238E27FC236}">
                <a16:creationId xmlns:a16="http://schemas.microsoft.com/office/drawing/2014/main" id="{C41E22B8-F18D-8603-937D-2A5CCBE39F8C}"/>
              </a:ext>
            </a:extLst>
          </p:cNvPr>
          <p:cNvCxnSpPr>
            <a:stCxn id="10" idx="4"/>
          </p:cNvCxnSpPr>
          <p:nvPr/>
        </p:nvCxnSpPr>
        <p:spPr>
          <a:xfrm>
            <a:off x="3636310" y="3842704"/>
            <a:ext cx="0" cy="89896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Rectangle: Rounded Corners 124">
            <a:extLst>
              <a:ext uri="{FF2B5EF4-FFF2-40B4-BE49-F238E27FC236}">
                <a16:creationId xmlns:a16="http://schemas.microsoft.com/office/drawing/2014/main" id="{6A330DCC-843C-9124-5BBE-7D7051F77740}"/>
              </a:ext>
            </a:extLst>
          </p:cNvPr>
          <p:cNvSpPr/>
          <p:nvPr/>
        </p:nvSpPr>
        <p:spPr>
          <a:xfrm>
            <a:off x="2409456" y="4736846"/>
            <a:ext cx="2425622" cy="971327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00748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2808;p43">
            <a:extLst>
              <a:ext uri="{FF2B5EF4-FFF2-40B4-BE49-F238E27FC236}">
                <a16:creationId xmlns:a16="http://schemas.microsoft.com/office/drawing/2014/main" id="{180CAB12-25BF-BEFC-3A35-8601F5C57ED5}"/>
              </a:ext>
            </a:extLst>
          </p:cNvPr>
          <p:cNvSpPr txBox="1">
            <a:spLocks/>
          </p:cNvSpPr>
          <p:nvPr/>
        </p:nvSpPr>
        <p:spPr>
          <a:xfrm>
            <a:off x="5912526" y="1803282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47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  <a:defRPr sz="6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0A06"/>
              </a:buClr>
              <a:buSzPts val="6000"/>
              <a:buFont typeface="Fredoka One"/>
              <a:buNone/>
              <a:tabLst/>
              <a:defRPr/>
            </a:pPr>
            <a:r>
              <a:rPr kumimoji="0" lang="vi-VN" sz="47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sym typeface="Fredoka One"/>
              </a:rPr>
              <a:t>02</a:t>
            </a:r>
          </a:p>
        </p:txBody>
      </p:sp>
      <p:grpSp>
        <p:nvGrpSpPr>
          <p:cNvPr id="15" name="Google Shape;407;p48">
            <a:extLst>
              <a:ext uri="{FF2B5EF4-FFF2-40B4-BE49-F238E27FC236}">
                <a16:creationId xmlns:a16="http://schemas.microsoft.com/office/drawing/2014/main" id="{15E84265-DD10-B6E4-B3E0-75F14106FC86}"/>
              </a:ext>
            </a:extLst>
          </p:cNvPr>
          <p:cNvGrpSpPr/>
          <p:nvPr/>
        </p:nvGrpSpPr>
        <p:grpSpPr>
          <a:xfrm>
            <a:off x="7221849" y="969434"/>
            <a:ext cx="2604475" cy="2632298"/>
            <a:chOff x="1491307" y="2332525"/>
            <a:chExt cx="915443" cy="927000"/>
          </a:xfrm>
        </p:grpSpPr>
        <p:sp>
          <p:nvSpPr>
            <p:cNvPr id="16" name="Google Shape;408;p48">
              <a:extLst>
                <a:ext uri="{FF2B5EF4-FFF2-40B4-BE49-F238E27FC236}">
                  <a16:creationId xmlns:a16="http://schemas.microsoft.com/office/drawing/2014/main" id="{8BF506C9-AA4E-CD1D-9099-CE9664026EC6}"/>
                </a:ext>
              </a:extLst>
            </p:cNvPr>
            <p:cNvSpPr/>
            <p:nvPr/>
          </p:nvSpPr>
          <p:spPr>
            <a:xfrm>
              <a:off x="1522010" y="2375370"/>
              <a:ext cx="884700" cy="884100"/>
            </a:xfrm>
            <a:prstGeom prst="ellipse">
              <a:avLst/>
            </a:prstGeom>
            <a:noFill/>
            <a:ln w="9525" cap="flat" cmpd="sng">
              <a:solidFill>
                <a:srgbClr val="6366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09;p48">
              <a:extLst>
                <a:ext uri="{FF2B5EF4-FFF2-40B4-BE49-F238E27FC236}">
                  <a16:creationId xmlns:a16="http://schemas.microsoft.com/office/drawing/2014/main" id="{7291B5B6-B98F-0A79-1491-F4FEF3040B7F}"/>
                </a:ext>
              </a:extLst>
            </p:cNvPr>
            <p:cNvSpPr/>
            <p:nvPr/>
          </p:nvSpPr>
          <p:spPr>
            <a:xfrm>
              <a:off x="1491307" y="2332534"/>
              <a:ext cx="884700" cy="884100"/>
            </a:xfrm>
            <a:prstGeom prst="ellipse">
              <a:avLst/>
            </a:prstGeom>
            <a:noFill/>
            <a:ln w="9525" cap="flat" cmpd="sng">
              <a:solidFill>
                <a:srgbClr val="6366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10;p48">
              <a:extLst>
                <a:ext uri="{FF2B5EF4-FFF2-40B4-BE49-F238E27FC236}">
                  <a16:creationId xmlns:a16="http://schemas.microsoft.com/office/drawing/2014/main" id="{5F534BC4-39C6-4328-F1BC-1BB6D0B1B7C2}"/>
                </a:ext>
              </a:extLst>
            </p:cNvPr>
            <p:cNvSpPr/>
            <p:nvPr/>
          </p:nvSpPr>
          <p:spPr>
            <a:xfrm>
              <a:off x="1491450" y="2332525"/>
              <a:ext cx="915300" cy="927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9" name="Straight Connector 116">
            <a:extLst>
              <a:ext uri="{FF2B5EF4-FFF2-40B4-BE49-F238E27FC236}">
                <a16:creationId xmlns:a16="http://schemas.microsoft.com/office/drawing/2014/main" id="{59EE37D7-9C2C-7FCD-BF20-F95FD6D34E4A}"/>
              </a:ext>
            </a:extLst>
          </p:cNvPr>
          <p:cNvCxnSpPr>
            <a:cxnSpLocks/>
          </p:cNvCxnSpPr>
          <p:nvPr/>
        </p:nvCxnSpPr>
        <p:spPr>
          <a:xfrm>
            <a:off x="8606792" y="3479940"/>
            <a:ext cx="0" cy="89896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>
            <a:extLst>
              <a:ext uri="{FF2B5EF4-FFF2-40B4-BE49-F238E27FC236}">
                <a16:creationId xmlns:a16="http://schemas.microsoft.com/office/drawing/2014/main" id="{52370E09-D135-F08C-9843-47CF1D020F1C}"/>
              </a:ext>
            </a:extLst>
          </p:cNvPr>
          <p:cNvSpPr txBox="1"/>
          <p:nvPr/>
        </p:nvSpPr>
        <p:spPr>
          <a:xfrm>
            <a:off x="2502470" y="1945595"/>
            <a:ext cx="23555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0A06"/>
              </a:buClr>
              <a:buSzPts val="2400"/>
              <a:buFont typeface="Fredoka One"/>
              <a:buNone/>
              <a:defRPr/>
            </a:pPr>
            <a:r>
              <a:rPr lang="en-US" sz="3200" b="1" kern="0" dirty="0" err="1">
                <a:solidFill>
                  <a:srgbClr val="82B7F8">
                    <a:lumMod val="75000"/>
                  </a:srgbClr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Đánh</a:t>
            </a:r>
            <a:r>
              <a:rPr lang="en-US" sz="3200" b="1" kern="0" dirty="0">
                <a:solidFill>
                  <a:srgbClr val="82B7F8">
                    <a:lumMod val="75000"/>
                  </a:srgbClr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 </a:t>
            </a:r>
            <a:r>
              <a:rPr lang="en-US" sz="3200" b="1" kern="0" dirty="0" err="1">
                <a:solidFill>
                  <a:srgbClr val="82B7F8">
                    <a:lumMod val="75000"/>
                  </a:srgbClr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giá</a:t>
            </a:r>
            <a:r>
              <a:rPr lang="en-US" sz="3200" b="1" kern="0" dirty="0">
                <a:solidFill>
                  <a:srgbClr val="82B7F8">
                    <a:lumMod val="75000"/>
                  </a:srgbClr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 </a:t>
            </a:r>
            <a:r>
              <a:rPr lang="en-US" sz="3200" b="1" kern="0" dirty="0" err="1">
                <a:solidFill>
                  <a:srgbClr val="82B7F8">
                    <a:lumMod val="75000"/>
                  </a:srgbClr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thường</a:t>
            </a:r>
            <a:r>
              <a:rPr lang="en-US" sz="3200" b="1" kern="0" dirty="0">
                <a:solidFill>
                  <a:srgbClr val="82B7F8">
                    <a:lumMod val="75000"/>
                  </a:srgbClr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 </a:t>
            </a:r>
            <a:r>
              <a:rPr lang="en-US" sz="3200" b="1" kern="0" dirty="0" err="1">
                <a:solidFill>
                  <a:srgbClr val="82B7F8">
                    <a:lumMod val="75000"/>
                  </a:srgbClr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xuyên</a:t>
            </a:r>
            <a:endParaRPr lang="vi-VN" sz="3200" b="1" kern="0" dirty="0">
              <a:solidFill>
                <a:srgbClr val="82B7F8">
                  <a:lumMod val="75000"/>
                </a:srgbClr>
              </a:solidFill>
              <a:latin typeface="Bahnschrift" panose="020B0502040204020203" pitchFamily="34" charset="0"/>
              <a:ea typeface="DengXian" panose="02010600030101010101" pitchFamily="2" charset="-122"/>
              <a:sym typeface="Fredoka One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ADAE9506-CA6A-7E7C-0A0D-6178474B2FA9}"/>
              </a:ext>
            </a:extLst>
          </p:cNvPr>
          <p:cNvSpPr txBox="1"/>
          <p:nvPr/>
        </p:nvSpPr>
        <p:spPr>
          <a:xfrm>
            <a:off x="7333979" y="1803282"/>
            <a:ext cx="23555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210A06"/>
              </a:buClr>
              <a:buSzPts val="2400"/>
              <a:buFont typeface="Fredoka One"/>
              <a:buNone/>
              <a:defRPr/>
            </a:pPr>
            <a:r>
              <a:rPr lang="en-US" sz="3200" b="1" kern="0" dirty="0" err="1">
                <a:solidFill>
                  <a:srgbClr val="FFC000"/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Đánh</a:t>
            </a:r>
            <a:r>
              <a:rPr lang="en-US" sz="3200" b="1" kern="0" dirty="0">
                <a:solidFill>
                  <a:srgbClr val="FFC000"/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giá</a:t>
            </a:r>
            <a:r>
              <a:rPr lang="en-US" sz="3200" b="1" kern="0" dirty="0">
                <a:solidFill>
                  <a:srgbClr val="FFC000"/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định</a:t>
            </a:r>
            <a:r>
              <a:rPr lang="en-US" sz="3200" b="1" kern="0" dirty="0">
                <a:solidFill>
                  <a:srgbClr val="FFC000"/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Bahnschrift" panose="020B0502040204020203" pitchFamily="34" charset="0"/>
                <a:ea typeface="DengXian" panose="02010600030101010101" pitchFamily="2" charset="-122"/>
                <a:sym typeface="Fredoka One"/>
              </a:rPr>
              <a:t>kì</a:t>
            </a:r>
            <a:endParaRPr lang="vi-VN" sz="3200" b="1" kern="0" dirty="0">
              <a:solidFill>
                <a:srgbClr val="FFC000"/>
              </a:solidFill>
              <a:latin typeface="Bahnschrift" panose="020B0502040204020203" pitchFamily="34" charset="0"/>
              <a:ea typeface="DengXian" panose="02010600030101010101" pitchFamily="2" charset="-122"/>
              <a:sym typeface="Fredoka One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F48C3B5C-A45D-0527-7FB2-F20EF61FC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22" b="15704"/>
          <a:stretch/>
        </p:blipFill>
        <p:spPr>
          <a:xfrm>
            <a:off x="2289766" y="4646386"/>
            <a:ext cx="2692400" cy="188935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336A8C60-47FA-293E-AB04-3748B226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397" t="10213" r="11111" b="14568"/>
          <a:stretch/>
        </p:blipFill>
        <p:spPr>
          <a:xfrm>
            <a:off x="7841658" y="4253456"/>
            <a:ext cx="1847872" cy="21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05C122BD-CA8E-099E-E935-4AAC1054D651}"/>
              </a:ext>
            </a:extLst>
          </p:cNvPr>
          <p:cNvGrpSpPr/>
          <p:nvPr/>
        </p:nvGrpSpPr>
        <p:grpSpPr>
          <a:xfrm>
            <a:off x="1682284" y="0"/>
            <a:ext cx="9750353" cy="6858000"/>
            <a:chOff x="1682284" y="0"/>
            <a:chExt cx="9750353" cy="685800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09A10166-0216-17CC-5575-07157F303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2284" y="0"/>
              <a:ext cx="4881966" cy="6858000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1037D9AA-2751-265A-70D1-44BA07123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4250" y="0"/>
              <a:ext cx="4868387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61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B5FDF7B8-E1F0-766E-0418-CBC5AF99C5D0}"/>
              </a:ext>
            </a:extLst>
          </p:cNvPr>
          <p:cNvGrpSpPr/>
          <p:nvPr/>
        </p:nvGrpSpPr>
        <p:grpSpPr>
          <a:xfrm>
            <a:off x="1655206" y="0"/>
            <a:ext cx="9726868" cy="6858000"/>
            <a:chOff x="1655206" y="0"/>
            <a:chExt cx="9726868" cy="685800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F82F2FEE-5AC6-5552-C44B-AF53AE87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5206" y="0"/>
              <a:ext cx="4868387" cy="6858000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27AEB4FE-BC1C-4AE4-BA81-51856D42A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3593" y="0"/>
              <a:ext cx="485848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321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758B7F86-1F3D-FEFF-6214-A5134AE6C4A8}"/>
              </a:ext>
            </a:extLst>
          </p:cNvPr>
          <p:cNvGrpSpPr/>
          <p:nvPr/>
        </p:nvGrpSpPr>
        <p:grpSpPr>
          <a:xfrm>
            <a:off x="1682252" y="0"/>
            <a:ext cx="9692723" cy="6858000"/>
            <a:chOff x="1682252" y="0"/>
            <a:chExt cx="9692723" cy="685800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FE82ACD-B1BB-B00C-6987-B4745F61C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2252" y="0"/>
              <a:ext cx="4848161" cy="6858000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85992595-5707-1E0A-5601-2547A1242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0413" y="0"/>
              <a:ext cx="4844562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78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7CA86C67-0B10-9D65-8487-81240B2891E4}"/>
              </a:ext>
            </a:extLst>
          </p:cNvPr>
          <p:cNvGrpSpPr/>
          <p:nvPr/>
        </p:nvGrpSpPr>
        <p:grpSpPr>
          <a:xfrm>
            <a:off x="1930204" y="0"/>
            <a:ext cx="9759455" cy="6858000"/>
            <a:chOff x="1930204" y="0"/>
            <a:chExt cx="9759455" cy="685800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0D15B3A4-DF1D-0EC8-01A2-8DF33B3C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0204" y="0"/>
              <a:ext cx="4877191" cy="6858000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BCB7F50E-DF9D-BEC8-EE6E-2235C4CF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7395" y="0"/>
              <a:ext cx="488226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47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E8C6F46-DE37-BFC1-FAF0-F2094F99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96" y="0"/>
            <a:ext cx="4908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86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0E2808-23CC-E791-9927-11CEC110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I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EA518DDB-D404-1561-D185-6B0DB183E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6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AAA81B92-0E18-8290-4841-700208C2C871}"/>
              </a:ext>
            </a:extLst>
          </p:cNvPr>
          <p:cNvSpPr txBox="1">
            <a:spLocks/>
          </p:cNvSpPr>
          <p:nvPr/>
        </p:nvSpPr>
        <p:spPr>
          <a:xfrm>
            <a:off x="1151465" y="93134"/>
            <a:ext cx="9144000" cy="647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chung</a:t>
            </a:r>
            <a:endParaRPr kumimoji="0" lang="en-VI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id="{17388586-1EAB-5E60-6F83-283441EFB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77374"/>
              </p:ext>
            </p:extLst>
          </p:nvPr>
        </p:nvGraphicFramePr>
        <p:xfrm>
          <a:off x="1337732" y="1058333"/>
          <a:ext cx="8771467" cy="458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738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134"/>
            <a:ext cx="12192001" cy="6858000"/>
          </a:xfrm>
          <a:prstGeom prst="rect">
            <a:avLst/>
          </a:pr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AAA81B92-0E18-8290-4841-700208C2C871}"/>
              </a:ext>
            </a:extLst>
          </p:cNvPr>
          <p:cNvSpPr txBox="1">
            <a:spLocks/>
          </p:cNvSpPr>
          <p:nvPr/>
        </p:nvSpPr>
        <p:spPr>
          <a:xfrm>
            <a:off x="1151465" y="93134"/>
            <a:ext cx="9144000" cy="647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chung</a:t>
            </a:r>
            <a:endParaRPr kumimoji="0" lang="en-VI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id="{17388586-1EAB-5E60-6F83-283441EFB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220652"/>
              </p:ext>
            </p:extLst>
          </p:nvPr>
        </p:nvGraphicFramePr>
        <p:xfrm>
          <a:off x="-1" y="0"/>
          <a:ext cx="12192000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473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27"/>
            <a:ext cx="12192001" cy="6951134"/>
          </a:xfrm>
          <a:prstGeom prst="rect">
            <a:avLst/>
          </a:prstGeo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D3A7951E-1C80-E475-754D-326A0BBAAF59}"/>
              </a:ext>
            </a:extLst>
          </p:cNvPr>
          <p:cNvSpPr txBox="1">
            <a:spLocks/>
          </p:cNvSpPr>
          <p:nvPr/>
        </p:nvSpPr>
        <p:spPr>
          <a:xfrm>
            <a:off x="-69668" y="258112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xuyên</a:t>
            </a:r>
            <a:endParaRPr kumimoji="0" lang="en-VI" sz="2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F5DC9DC0-1634-8384-C261-3E12D8E54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281789"/>
              </p:ext>
            </p:extLst>
          </p:nvPr>
        </p:nvGraphicFramePr>
        <p:xfrm>
          <a:off x="1184366" y="905691"/>
          <a:ext cx="10084525" cy="5694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4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7621"/>
            <a:ext cx="12192001" cy="695113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5A37D7C-3228-0C0F-86A0-B2D45B4E0B16}"/>
              </a:ext>
            </a:extLst>
          </p:cNvPr>
          <p:cNvSpPr txBox="1"/>
          <p:nvPr/>
        </p:nvSpPr>
        <p:spPr>
          <a:xfrm>
            <a:off x="287380" y="1001670"/>
            <a:ext cx="11617235" cy="373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KĨ THUẬT ĐỌC</a:t>
            </a:r>
          </a:p>
          <a:p>
            <a:pPr algn="l">
              <a:lnSpc>
                <a:spcPct val="150000"/>
              </a:lnSpc>
            </a:pP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Ngồi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hoặc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đứng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)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thẳng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lưng;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sách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vở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mở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rộng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trên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mặt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bàn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hoặc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trên hai tay).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Giữ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khoảng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cách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giữa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mắt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với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sách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vở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khoảng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25cm.</a:t>
            </a:r>
          </a:p>
          <a:p>
            <a:pPr algn="l">
              <a:lnSpc>
                <a:spcPct val="150000"/>
              </a:lnSpc>
            </a:pP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đúng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âm,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vần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tiếng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từ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câu (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có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thể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chưa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thật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đúng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số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tiếng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có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khó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ít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dùng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).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đúng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và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rõ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ràng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đoạn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văn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hoặc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văn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bản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ngắn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Tốc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độ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khoảng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40 – 60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tiếng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trong 1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phút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ngắt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hơi ở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chỗ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có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dấu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phẩy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dấu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kết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thúc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câu hay ở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chỗ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thúc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dòng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thơ.</a:t>
            </a:r>
          </a:p>
          <a:p>
            <a:pPr algn="l">
              <a:lnSpc>
                <a:spcPct val="150000"/>
              </a:lnSpc>
            </a:pP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Bước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đầu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thầm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Nhận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được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bìa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sách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và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tên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sách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VI" sz="2000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3FCF762-0D67-264E-699C-5D936F844598}"/>
              </a:ext>
            </a:extLst>
          </p:cNvPr>
          <p:cNvSpPr/>
          <p:nvPr/>
        </p:nvSpPr>
        <p:spPr>
          <a:xfrm>
            <a:off x="5843450" y="3988190"/>
            <a:ext cx="5617029" cy="2773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VI" dirty="0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BE908E4-713F-8039-256E-6C5B4595BEB5}"/>
              </a:ext>
            </a:extLst>
          </p:cNvPr>
          <p:cNvSpPr/>
          <p:nvPr/>
        </p:nvSpPr>
        <p:spPr>
          <a:xfrm>
            <a:off x="5194661" y="680841"/>
            <a:ext cx="1297577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V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22696903-D4DA-549A-04FE-4EE7ED13E2C9}"/>
              </a:ext>
            </a:extLst>
          </p:cNvPr>
          <p:cNvSpPr txBox="1">
            <a:spLocks/>
          </p:cNvSpPr>
          <p:nvPr/>
        </p:nvSpPr>
        <p:spPr>
          <a:xfrm>
            <a:off x="-226422" y="235510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xuyên</a:t>
            </a:r>
            <a:endParaRPr kumimoji="0" lang="en-VI" sz="2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1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7621"/>
            <a:ext cx="12192001" cy="695113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5A37D7C-3228-0C0F-86A0-B2D45B4E0B16}"/>
              </a:ext>
            </a:extLst>
          </p:cNvPr>
          <p:cNvSpPr txBox="1"/>
          <p:nvPr/>
        </p:nvSpPr>
        <p:spPr>
          <a:xfrm>
            <a:off x="287379" y="1201917"/>
            <a:ext cx="11617235" cy="419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KĨ THUẬT ĐỌC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–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đúng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các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tiếng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(bao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gồm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cả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số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tiếng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có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vần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khó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ít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dùng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).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Thuộc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chữ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cái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tiếng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Việt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;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phân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biệt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cái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(a,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bê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xê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,...)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và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âm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(a,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bờ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cờ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,...)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chữ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cái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và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con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chữ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biểu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hiện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000" b="0" i="0" u="none" strike="noStrike" baseline="0" dirty="0">
                <a:latin typeface="Calibri" panose="020F0502020204030204" pitchFamily="34" charset="0"/>
              </a:rPr>
              <a:t>–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đúng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và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rõ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ràng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các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đoạn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văn, câu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chuyện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bài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thơ, văn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bản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thông tin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ngắn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.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Tốc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khoảng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60 – 70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trong 1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ngắt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hơi ở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chỗ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có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dấu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câu,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ngắt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nhịp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thơ.</a:t>
            </a:r>
          </a:p>
          <a:p>
            <a:pPr algn="just">
              <a:lnSpc>
                <a:spcPct val="150000"/>
              </a:lnSpc>
            </a:pPr>
            <a:r>
              <a:rPr lang="vi-VN" sz="2000" b="0" i="0" u="none" strike="noStrike" baseline="0" dirty="0">
                <a:latin typeface="Calibri" panose="020F0502020204030204" pitchFamily="34" charset="0"/>
              </a:rPr>
              <a:t>–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phân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nhân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trong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vi-V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phù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–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thầm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000" b="0" i="0" u="none" strike="noStrike" baseline="0" dirty="0">
                <a:latin typeface="Calibri" panose="020F0502020204030204" pitchFamily="34" charset="0"/>
              </a:rPr>
              <a:t>–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Nhận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được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thông tin trên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bìa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sách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: tranh minh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hoạ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tên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sách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tên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giả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xuất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</a:rPr>
              <a:t>bản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000" b="0" i="0" u="none" strike="noStrike" baseline="0" dirty="0">
                <a:latin typeface="Calibri" panose="020F0502020204030204" pitchFamily="34" charset="0"/>
              </a:rPr>
              <a:t>–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Điền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được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những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thông tin quan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trọng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vào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phiếu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đọc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vi-VN" sz="2000" b="0" i="0" u="none" strike="noStrike" baseline="0" dirty="0" err="1">
                <a:latin typeface="Times New Roman" panose="02020603050405020304" pitchFamily="18" charset="0"/>
              </a:rPr>
              <a:t>sách</a:t>
            </a:r>
            <a:r>
              <a:rPr lang="vi-VN" sz="2000" b="0" i="0" u="none" strike="noStrike" baseline="0" dirty="0">
                <a:latin typeface="Times New Roman" panose="02020603050405020304" pitchFamily="18" charset="0"/>
              </a:rPr>
              <a:t>.</a:t>
            </a:r>
            <a:endParaRPr kumimoji="0" lang="en-V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BE908E4-713F-8039-256E-6C5B4595BEB5}"/>
              </a:ext>
            </a:extLst>
          </p:cNvPr>
          <p:cNvSpPr/>
          <p:nvPr/>
        </p:nvSpPr>
        <p:spPr>
          <a:xfrm>
            <a:off x="5162490" y="1040849"/>
            <a:ext cx="1297577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  <a:endParaRPr kumimoji="0" lang="en-V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0472A12-B6F1-DD5E-CE42-0228AD4125DB}"/>
              </a:ext>
            </a:extLst>
          </p:cNvPr>
          <p:cNvSpPr txBox="1">
            <a:spLocks/>
          </p:cNvSpPr>
          <p:nvPr/>
        </p:nvSpPr>
        <p:spPr>
          <a:xfrm>
            <a:off x="-209006" y="248030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xuyên</a:t>
            </a:r>
            <a:endParaRPr kumimoji="0" lang="en-VI" sz="2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951134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7BE908E4-713F-8039-256E-6C5B4595BEB5}"/>
              </a:ext>
            </a:extLst>
          </p:cNvPr>
          <p:cNvSpPr/>
          <p:nvPr/>
        </p:nvSpPr>
        <p:spPr>
          <a:xfrm>
            <a:off x="5162490" y="1040849"/>
            <a:ext cx="1297577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  <a:endParaRPr kumimoji="0" lang="en-V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A16044A-21C6-CA1A-C289-1719A421D223}"/>
              </a:ext>
            </a:extLst>
          </p:cNvPr>
          <p:cNvSpPr/>
          <p:nvPr/>
        </p:nvSpPr>
        <p:spPr>
          <a:xfrm>
            <a:off x="843038" y="1861218"/>
            <a:ext cx="5617029" cy="30396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VI" dirty="0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E3AAEA4-14FD-10DC-3958-59EF4EF4F1A5}"/>
              </a:ext>
            </a:extLst>
          </p:cNvPr>
          <p:cNvSpPr/>
          <p:nvPr/>
        </p:nvSpPr>
        <p:spPr>
          <a:xfrm>
            <a:off x="5386249" y="2960367"/>
            <a:ext cx="5617029" cy="34055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VI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0AE8D74-1AB4-F0C4-5FBB-18277FDF8FBD}"/>
              </a:ext>
            </a:extLst>
          </p:cNvPr>
          <p:cNvSpPr txBox="1">
            <a:spLocks/>
          </p:cNvSpPr>
          <p:nvPr/>
        </p:nvSpPr>
        <p:spPr>
          <a:xfrm>
            <a:off x="-209006" y="248030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xuyên</a:t>
            </a:r>
            <a:endParaRPr kumimoji="0" lang="en-VI" sz="2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8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0AD0C8B-E084-7953-1686-6818CFA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951134"/>
          </a:xfrm>
          <a:prstGeom prst="rect">
            <a:avLst/>
          </a:prstGeom>
        </p:spPr>
      </p:pic>
      <p:graphicFrame>
        <p:nvGraphicFramePr>
          <p:cNvPr id="6" name="Sơ đồ 5">
            <a:extLst>
              <a:ext uri="{FF2B5EF4-FFF2-40B4-BE49-F238E27FC236}">
                <a16:creationId xmlns:a16="http://schemas.microsoft.com/office/drawing/2014/main" id="{EC9063E6-03D3-6B06-17C3-5AA972FB4678}"/>
              </a:ext>
            </a:extLst>
          </p:cNvPr>
          <p:cNvGraphicFramePr/>
          <p:nvPr/>
        </p:nvGraphicFramePr>
        <p:xfrm>
          <a:off x="-1" y="509209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F896409-C708-A49C-3C33-28F78FB620CC}"/>
              </a:ext>
            </a:extLst>
          </p:cNvPr>
          <p:cNvSpPr/>
          <p:nvPr/>
        </p:nvSpPr>
        <p:spPr>
          <a:xfrm>
            <a:off x="278916" y="4169713"/>
            <a:ext cx="4624250" cy="25516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0.5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 0.5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dung: 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1.0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DDDB42A4-D682-6844-D617-D97F88665A2A}"/>
              </a:ext>
            </a:extLst>
          </p:cNvPr>
          <p:cNvSpPr txBox="1">
            <a:spLocks/>
          </p:cNvSpPr>
          <p:nvPr/>
        </p:nvSpPr>
        <p:spPr>
          <a:xfrm>
            <a:off x="-657981" y="685046"/>
            <a:ext cx="5130801" cy="461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2.2.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kì</a:t>
            </a:r>
            <a:endParaRPr kumimoji="0" lang="en-VI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AF4FBB-57E6-889B-884D-2A5E1F0C4649}"/>
              </a:ext>
            </a:extLst>
          </p:cNvPr>
          <p:cNvSpPr txBox="1">
            <a:spLocks/>
          </p:cNvSpPr>
          <p:nvPr/>
        </p:nvSpPr>
        <p:spPr>
          <a:xfrm>
            <a:off x="241977" y="61684"/>
            <a:ext cx="11471049" cy="63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1" i="1" kern="1200" cap="all" baseline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ĐỔI MỚI ĐÁNH GIÁ HỌC SINH TIỂU HỌC</a:t>
            </a:r>
            <a:endParaRPr kumimoji="0" lang="en-VI" sz="2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86A7C43-81AF-8140-E8A0-D16DCBD821BD}"/>
              </a:ext>
            </a:extLst>
          </p:cNvPr>
          <p:cNvSpPr/>
          <p:nvPr/>
        </p:nvSpPr>
        <p:spPr>
          <a:xfrm>
            <a:off x="351728" y="1312751"/>
            <a:ext cx="1297577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1</a:t>
            </a:r>
            <a:endParaRPr kumimoji="0" lang="en-V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42279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1442</Words>
  <Application>Microsoft Office PowerPoint</Application>
  <PresentationFormat>Màn hình rộng</PresentationFormat>
  <Paragraphs>236</Paragraphs>
  <Slides>25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25</vt:i4>
      </vt:variant>
    </vt:vector>
  </HeadingPairs>
  <TitlesOfParts>
    <vt:vector size="35" baseType="lpstr">
      <vt:lpstr>Arial</vt:lpstr>
      <vt:lpstr>Bahnschrift</vt:lpstr>
      <vt:lpstr>Calibri</vt:lpstr>
      <vt:lpstr>Calibri Light</vt:lpstr>
      <vt:lpstr>Fredoka One</vt:lpstr>
      <vt:lpstr>Times New Roman</vt:lpstr>
      <vt:lpstr>Univers</vt:lpstr>
      <vt:lpstr>Wingdings</vt:lpstr>
      <vt:lpstr>Chủ đề Office</vt:lpstr>
      <vt:lpstr>GradientVTI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Cam Ly Trịnh</dc:creator>
  <cp:lastModifiedBy>Cam Ly Trịnh</cp:lastModifiedBy>
  <cp:revision>18</cp:revision>
  <dcterms:created xsi:type="dcterms:W3CDTF">2022-08-02T10:43:42Z</dcterms:created>
  <dcterms:modified xsi:type="dcterms:W3CDTF">2022-08-24T00:49:27Z</dcterms:modified>
</cp:coreProperties>
</file>